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62" r:id="rId5"/>
    <p:sldId id="326" r:id="rId6"/>
    <p:sldId id="327" r:id="rId7"/>
    <p:sldId id="329" r:id="rId8"/>
    <p:sldId id="328" r:id="rId9"/>
    <p:sldId id="331" r:id="rId10"/>
    <p:sldId id="330" r:id="rId11"/>
    <p:sldId id="332" r:id="rId12"/>
    <p:sldId id="335" r:id="rId13"/>
    <p:sldId id="336" r:id="rId14"/>
    <p:sldId id="333" r:id="rId15"/>
    <p:sldId id="334" r:id="rId16"/>
    <p:sldId id="337" r:id="rId17"/>
    <p:sldId id="338" r:id="rId18"/>
    <p:sldId id="339" r:id="rId19"/>
    <p:sldId id="340" r:id="rId20"/>
    <p:sldId id="341" r:id="rId21"/>
    <p:sldId id="342" r:id="rId22"/>
    <p:sldId id="303" r:id="rId23"/>
    <p:sldId id="266" r:id="rId24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6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0070C0"/>
    <a:srgbClr val="7030A0"/>
    <a:srgbClr val="00FFD9"/>
    <a:srgbClr val="1237AE"/>
    <a:srgbClr val="933207"/>
    <a:srgbClr val="843C0C"/>
    <a:srgbClr val="FFC000"/>
    <a:srgbClr val="3DA591"/>
    <a:srgbClr val="F9A4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5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64" y="102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47BD1-1D8A-4C32-ACE3-8CE0F89EFECA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92293A-18AF-4BFE-A6FA-F33E375CCA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5356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5494D5-78EC-4B9D-9FA5-AF9C1A17BDCF}" type="datetimeFigureOut">
              <a:rPr lang="zh-CN" altLang="en-US"/>
              <a:pPr>
                <a:defRPr/>
              </a:pPr>
              <a:t>2019/12/3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D08DA3-42E0-4B88-8D6A-C86B265F57E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745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96A30C-6834-45C5-A98B-C0ECD7B88E3C}" type="datetimeFigureOut">
              <a:rPr lang="zh-CN" altLang="en-US"/>
              <a:pPr>
                <a:defRPr/>
              </a:pPr>
              <a:t>2019/12/3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E918A3-6E8A-4A9C-A773-EC7371F570C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198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4D0D11-E601-457B-A8A4-E8868EB9036D}" type="datetimeFigureOut">
              <a:rPr lang="zh-CN" altLang="en-US"/>
              <a:pPr>
                <a:defRPr/>
              </a:pPr>
              <a:t>2019/12/3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32EF98-BBFE-4703-B1F0-5E3E371D67A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767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CDD0EC-C58C-45D4-A863-7565310A80AF}" type="datetimeFigureOut">
              <a:rPr lang="zh-CN" altLang="en-US"/>
              <a:pPr>
                <a:defRPr/>
              </a:pPr>
              <a:t>2019/12/3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C231D5-2E17-44EF-B7CC-4204A1A5B5F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794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4768AA-B52D-4719-8EC8-525499E16732}" type="datetimeFigureOut">
              <a:rPr lang="zh-CN" altLang="en-US"/>
              <a:pPr>
                <a:defRPr/>
              </a:pPr>
              <a:t>2019/12/3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F771DE-E7BD-4DFC-A07C-58A7E12EA78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421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839D3-8296-44FB-B8EB-F079EA38D499}" type="datetimeFigureOut">
              <a:rPr lang="zh-CN" altLang="en-US"/>
              <a:pPr>
                <a:defRPr/>
              </a:pPr>
              <a:t>2019/12/3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24FEEF-395C-4B77-84B3-636D43F5D86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312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054D88-10E0-4E0B-BE3F-015BD9B5F972}" type="datetimeFigureOut">
              <a:rPr lang="zh-CN" altLang="en-US"/>
              <a:pPr>
                <a:defRPr/>
              </a:pPr>
              <a:t>2019/12/3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91E824-D013-4BB5-9C7E-5506237E829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050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43EB6B-40A7-44E3-A2F3-24061B768446}" type="datetimeFigureOut">
              <a:rPr lang="zh-CN" altLang="en-US"/>
              <a:pPr>
                <a:defRPr/>
              </a:pPr>
              <a:t>2019/12/3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2A21EF-D04A-463A-81D7-D151D1C76EC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858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5DBC24-046D-4A5F-8F88-51454E2F71CD}" type="datetimeFigureOut">
              <a:rPr lang="zh-CN" altLang="en-US"/>
              <a:pPr>
                <a:defRPr/>
              </a:pPr>
              <a:t>2019/12/3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B80568-31D3-437E-88D7-8A8200D02CA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575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272439-F297-4675-B7AC-22FBA284FB1C}" type="datetimeFigureOut">
              <a:rPr lang="zh-CN" altLang="en-US"/>
              <a:pPr>
                <a:defRPr/>
              </a:pPr>
              <a:t>2019/12/3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67A2EB-6CA3-4F73-9391-8FF9594AC1E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492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6AAD4C-78D3-4311-9B9C-129850ED4547}" type="datetimeFigureOut">
              <a:rPr lang="zh-CN" altLang="en-US"/>
              <a:pPr>
                <a:defRPr/>
              </a:pPr>
              <a:t>2019/12/3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8DC8B3-39E0-4B69-BCAE-EF129542ED3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964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DFBF5C1-2161-4682-B345-3FC07D43C331}" type="datetimeFigureOut">
              <a:rPr lang="zh-CN" altLang="en-US"/>
              <a:pPr>
                <a:defRPr/>
              </a:pPr>
              <a:t>2019/12/3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E9E960D0-3C17-48D1-9A09-8F96AE483D1E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A5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任意多边形 139"/>
          <p:cNvSpPr/>
          <p:nvPr/>
        </p:nvSpPr>
        <p:spPr>
          <a:xfrm>
            <a:off x="547688" y="-2272"/>
            <a:ext cx="11180762" cy="6889750"/>
          </a:xfrm>
          <a:custGeom>
            <a:avLst/>
            <a:gdLst>
              <a:gd name="connsiteX0" fmla="*/ 4435965 w 11180963"/>
              <a:gd name="connsiteY0" fmla="*/ 0 h 6889953"/>
              <a:gd name="connsiteX1" fmla="*/ 6744999 w 11180963"/>
              <a:gd name="connsiteY1" fmla="*/ 0 h 6889953"/>
              <a:gd name="connsiteX2" fmla="*/ 11180963 w 11180963"/>
              <a:gd name="connsiteY2" fmla="*/ 4435966 h 6889953"/>
              <a:gd name="connsiteX3" fmla="*/ 8726976 w 11180963"/>
              <a:gd name="connsiteY3" fmla="*/ 6889953 h 6889953"/>
              <a:gd name="connsiteX4" fmla="*/ 2453989 w 11180963"/>
              <a:gd name="connsiteY4" fmla="*/ 6889953 h 6889953"/>
              <a:gd name="connsiteX5" fmla="*/ 0 w 11180963"/>
              <a:gd name="connsiteY5" fmla="*/ 4435966 h 6889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80963" h="6889953">
                <a:moveTo>
                  <a:pt x="4435965" y="0"/>
                </a:moveTo>
                <a:lnTo>
                  <a:pt x="6744999" y="0"/>
                </a:lnTo>
                <a:lnTo>
                  <a:pt x="11180963" y="4435966"/>
                </a:lnTo>
                <a:lnTo>
                  <a:pt x="8726976" y="6889953"/>
                </a:lnTo>
                <a:lnTo>
                  <a:pt x="2453989" y="6889953"/>
                </a:lnTo>
                <a:lnTo>
                  <a:pt x="0" y="44359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075" name="组合 128"/>
          <p:cNvGrpSpPr>
            <a:grpSpLocks/>
          </p:cNvGrpSpPr>
          <p:nvPr/>
        </p:nvGrpSpPr>
        <p:grpSpPr bwMode="auto">
          <a:xfrm>
            <a:off x="1309688" y="1646238"/>
            <a:ext cx="1436687" cy="2566987"/>
            <a:chOff x="1336676" y="2081213"/>
            <a:chExt cx="1436686" cy="2566987"/>
          </a:xfrm>
        </p:grpSpPr>
        <p:sp>
          <p:nvSpPr>
            <p:cNvPr id="3201" name="Freeform 10"/>
            <p:cNvSpPr>
              <a:spLocks/>
            </p:cNvSpPr>
            <p:nvPr/>
          </p:nvSpPr>
          <p:spPr bwMode="auto">
            <a:xfrm>
              <a:off x="1336676" y="2579688"/>
              <a:ext cx="247650" cy="479425"/>
            </a:xfrm>
            <a:custGeom>
              <a:avLst/>
              <a:gdLst>
                <a:gd name="T0" fmla="*/ 499749796 w 94"/>
                <a:gd name="T1" fmla="*/ 222050167 h 182"/>
                <a:gd name="T2" fmla="*/ 222110435 w 94"/>
                <a:gd name="T3" fmla="*/ 27756600 h 182"/>
                <a:gd name="T4" fmla="*/ 27763146 w 94"/>
                <a:gd name="T5" fmla="*/ 305317333 h 182"/>
                <a:gd name="T6" fmla="*/ 152702571 w 94"/>
                <a:gd name="T7" fmla="*/ 1040852749 h 182"/>
                <a:gd name="T8" fmla="*/ 430341932 w 94"/>
                <a:gd name="T9" fmla="*/ 1242084807 h 182"/>
                <a:gd name="T10" fmla="*/ 624689221 w 94"/>
                <a:gd name="T11" fmla="*/ 957585582 h 182"/>
                <a:gd name="T12" fmla="*/ 499749796 w 94"/>
                <a:gd name="T13" fmla="*/ 222050167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4" h="182">
                  <a:moveTo>
                    <a:pt x="72" y="32"/>
                  </a:moveTo>
                  <a:cubicBezTo>
                    <a:pt x="69" y="13"/>
                    <a:pt x="51" y="0"/>
                    <a:pt x="32" y="4"/>
                  </a:cubicBezTo>
                  <a:cubicBezTo>
                    <a:pt x="13" y="7"/>
                    <a:pt x="0" y="25"/>
                    <a:pt x="4" y="44"/>
                  </a:cubicBezTo>
                  <a:cubicBezTo>
                    <a:pt x="22" y="150"/>
                    <a:pt x="22" y="150"/>
                    <a:pt x="22" y="150"/>
                  </a:cubicBezTo>
                  <a:cubicBezTo>
                    <a:pt x="25" y="169"/>
                    <a:pt x="43" y="182"/>
                    <a:pt x="62" y="179"/>
                  </a:cubicBezTo>
                  <a:cubicBezTo>
                    <a:pt x="81" y="175"/>
                    <a:pt x="94" y="157"/>
                    <a:pt x="90" y="138"/>
                  </a:cubicBezTo>
                  <a:lnTo>
                    <a:pt x="72" y="32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2" name="Freeform 11"/>
            <p:cNvSpPr>
              <a:spLocks/>
            </p:cNvSpPr>
            <p:nvPr/>
          </p:nvSpPr>
          <p:spPr bwMode="auto">
            <a:xfrm>
              <a:off x="1368425" y="2795588"/>
              <a:ext cx="442912" cy="1555750"/>
            </a:xfrm>
            <a:custGeom>
              <a:avLst/>
              <a:gdLst>
                <a:gd name="T0" fmla="*/ 703122006 w 279"/>
                <a:gd name="T1" fmla="*/ 2147483646 h 980"/>
                <a:gd name="T2" fmla="*/ 418345465 w 279"/>
                <a:gd name="T3" fmla="*/ 2147483646 h 980"/>
                <a:gd name="T4" fmla="*/ 0 w 279"/>
                <a:gd name="T5" fmla="*/ 50403125 h 980"/>
                <a:gd name="T6" fmla="*/ 289816848 w 279"/>
                <a:gd name="T7" fmla="*/ 0 h 980"/>
                <a:gd name="T8" fmla="*/ 703122006 w 279"/>
                <a:gd name="T9" fmla="*/ 2147483646 h 9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9" h="980">
                  <a:moveTo>
                    <a:pt x="279" y="960"/>
                  </a:moveTo>
                  <a:lnTo>
                    <a:pt x="166" y="980"/>
                  </a:lnTo>
                  <a:lnTo>
                    <a:pt x="0" y="20"/>
                  </a:lnTo>
                  <a:lnTo>
                    <a:pt x="115" y="0"/>
                  </a:lnTo>
                  <a:lnTo>
                    <a:pt x="279" y="960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3" name="Freeform 12"/>
            <p:cNvSpPr>
              <a:spLocks/>
            </p:cNvSpPr>
            <p:nvPr/>
          </p:nvSpPr>
          <p:spPr bwMode="auto">
            <a:xfrm>
              <a:off x="1631950" y="4319588"/>
              <a:ext cx="179387" cy="220663"/>
            </a:xfrm>
            <a:custGeom>
              <a:avLst/>
              <a:gdLst>
                <a:gd name="T0" fmla="*/ 284776069 w 113"/>
                <a:gd name="T1" fmla="*/ 0 h 139"/>
                <a:gd name="T2" fmla="*/ 0 w 113"/>
                <a:gd name="T3" fmla="*/ 50403239 h 139"/>
                <a:gd name="T4" fmla="*/ 146168655 w 113"/>
                <a:gd name="T5" fmla="*/ 350303306 h 139"/>
                <a:gd name="T6" fmla="*/ 246974624 w 113"/>
                <a:gd name="T7" fmla="*/ 335182334 h 139"/>
                <a:gd name="T8" fmla="*/ 284776069 w 113"/>
                <a:gd name="T9" fmla="*/ 0 h 1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3" h="139">
                  <a:moveTo>
                    <a:pt x="113" y="0"/>
                  </a:moveTo>
                  <a:lnTo>
                    <a:pt x="0" y="20"/>
                  </a:lnTo>
                  <a:lnTo>
                    <a:pt x="58" y="139"/>
                  </a:lnTo>
                  <a:lnTo>
                    <a:pt x="98" y="133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4" name="Freeform 13"/>
            <p:cNvSpPr>
              <a:spLocks/>
            </p:cNvSpPr>
            <p:nvPr/>
          </p:nvSpPr>
          <p:spPr bwMode="auto">
            <a:xfrm>
              <a:off x="1724025" y="4530725"/>
              <a:ext cx="63500" cy="117475"/>
            </a:xfrm>
            <a:custGeom>
              <a:avLst/>
              <a:gdLst>
                <a:gd name="T0" fmla="*/ 100806250 w 40"/>
                <a:gd name="T1" fmla="*/ 0 h 74"/>
                <a:gd name="T2" fmla="*/ 0 w 40"/>
                <a:gd name="T3" fmla="*/ 15120938 h 74"/>
                <a:gd name="T4" fmla="*/ 80645000 w 40"/>
                <a:gd name="T5" fmla="*/ 186491563 h 74"/>
                <a:gd name="T6" fmla="*/ 100806250 w 40"/>
                <a:gd name="T7" fmla="*/ 0 h 7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0" h="74">
                  <a:moveTo>
                    <a:pt x="40" y="0"/>
                  </a:moveTo>
                  <a:lnTo>
                    <a:pt x="0" y="6"/>
                  </a:lnTo>
                  <a:lnTo>
                    <a:pt x="32" y="7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E34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5" name="Freeform 14"/>
            <p:cNvSpPr>
              <a:spLocks/>
            </p:cNvSpPr>
            <p:nvPr/>
          </p:nvSpPr>
          <p:spPr bwMode="auto">
            <a:xfrm>
              <a:off x="1368425" y="2795588"/>
              <a:ext cx="195262" cy="117475"/>
            </a:xfrm>
            <a:custGeom>
              <a:avLst/>
              <a:gdLst>
                <a:gd name="T0" fmla="*/ 309977631 w 123"/>
                <a:gd name="T1" fmla="*/ 141128750 h 74"/>
                <a:gd name="T2" fmla="*/ 25201498 w 123"/>
                <a:gd name="T3" fmla="*/ 186491563 h 74"/>
                <a:gd name="T4" fmla="*/ 0 w 123"/>
                <a:gd name="T5" fmla="*/ 50403125 h 74"/>
                <a:gd name="T6" fmla="*/ 289816433 w 123"/>
                <a:gd name="T7" fmla="*/ 0 h 74"/>
                <a:gd name="T8" fmla="*/ 309977631 w 123"/>
                <a:gd name="T9" fmla="*/ 14112875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3" h="74">
                  <a:moveTo>
                    <a:pt x="123" y="56"/>
                  </a:moveTo>
                  <a:lnTo>
                    <a:pt x="10" y="74"/>
                  </a:lnTo>
                  <a:lnTo>
                    <a:pt x="0" y="20"/>
                  </a:lnTo>
                  <a:lnTo>
                    <a:pt x="115" y="0"/>
                  </a:lnTo>
                  <a:lnTo>
                    <a:pt x="123" y="56"/>
                  </a:lnTo>
                  <a:close/>
                </a:path>
              </a:pathLst>
            </a:custGeom>
            <a:solidFill>
              <a:srgbClr val="E34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6" name="Freeform 41"/>
            <p:cNvSpPr>
              <a:spLocks/>
            </p:cNvSpPr>
            <p:nvPr/>
          </p:nvSpPr>
          <p:spPr bwMode="auto">
            <a:xfrm>
              <a:off x="1893888" y="2768600"/>
              <a:ext cx="566737" cy="285750"/>
            </a:xfrm>
            <a:custGeom>
              <a:avLst/>
              <a:gdLst>
                <a:gd name="T0" fmla="*/ 1188181254 w 215"/>
                <a:gd name="T1" fmla="*/ 693044292 h 108"/>
                <a:gd name="T2" fmla="*/ 1313250884 w 215"/>
                <a:gd name="T3" fmla="*/ 658039917 h 108"/>
                <a:gd name="T4" fmla="*/ 1417477773 w 215"/>
                <a:gd name="T5" fmla="*/ 567036479 h 108"/>
                <a:gd name="T6" fmla="*/ 1480013906 w 215"/>
                <a:gd name="T7" fmla="*/ 455027771 h 108"/>
                <a:gd name="T8" fmla="*/ 1493910824 w 215"/>
                <a:gd name="T9" fmla="*/ 315020854 h 108"/>
                <a:gd name="T10" fmla="*/ 1452220069 w 215"/>
                <a:gd name="T11" fmla="*/ 182012167 h 108"/>
                <a:gd name="T12" fmla="*/ 1361890099 w 215"/>
                <a:gd name="T13" fmla="*/ 84005208 h 108"/>
                <a:gd name="T14" fmla="*/ 1250714751 w 215"/>
                <a:gd name="T15" fmla="*/ 21002625 h 108"/>
                <a:gd name="T16" fmla="*/ 1111748203 w 215"/>
                <a:gd name="T17" fmla="*/ 7000875 h 108"/>
                <a:gd name="T18" fmla="*/ 243196073 w 215"/>
                <a:gd name="T19" fmla="*/ 98006958 h 108"/>
                <a:gd name="T20" fmla="*/ 62536133 w 215"/>
                <a:gd name="T21" fmla="*/ 203012146 h 108"/>
                <a:gd name="T22" fmla="*/ 6948459 w 215"/>
                <a:gd name="T23" fmla="*/ 392025188 h 108"/>
                <a:gd name="T24" fmla="*/ 104226888 w 215"/>
                <a:gd name="T25" fmla="*/ 567036479 h 108"/>
                <a:gd name="T26" fmla="*/ 305729570 w 215"/>
                <a:gd name="T27" fmla="*/ 630039063 h 108"/>
                <a:gd name="T28" fmla="*/ 806015997 w 215"/>
                <a:gd name="T29" fmla="*/ 574034708 h 108"/>
                <a:gd name="T30" fmla="*/ 938036723 w 215"/>
                <a:gd name="T31" fmla="*/ 511032125 h 108"/>
                <a:gd name="T32" fmla="*/ 986675937 w 215"/>
                <a:gd name="T33" fmla="*/ 378023438 h 108"/>
                <a:gd name="T34" fmla="*/ 917191345 w 215"/>
                <a:gd name="T35" fmla="*/ 245014750 h 108"/>
                <a:gd name="T36" fmla="*/ 771273701 w 215"/>
                <a:gd name="T37" fmla="*/ 210013021 h 108"/>
                <a:gd name="T38" fmla="*/ 576719479 w 215"/>
                <a:gd name="T39" fmla="*/ 231015646 h 108"/>
                <a:gd name="T40" fmla="*/ 590616398 w 215"/>
                <a:gd name="T41" fmla="*/ 336020833 h 108"/>
                <a:gd name="T42" fmla="*/ 673997908 w 215"/>
                <a:gd name="T43" fmla="*/ 322019083 h 108"/>
                <a:gd name="T44" fmla="*/ 778222161 w 215"/>
                <a:gd name="T45" fmla="*/ 315020854 h 108"/>
                <a:gd name="T46" fmla="*/ 875500590 w 215"/>
                <a:gd name="T47" fmla="*/ 385024313 h 108"/>
                <a:gd name="T48" fmla="*/ 799067538 w 215"/>
                <a:gd name="T49" fmla="*/ 469029521 h 108"/>
                <a:gd name="T50" fmla="*/ 284884192 w 215"/>
                <a:gd name="T51" fmla="*/ 525033875 h 108"/>
                <a:gd name="T52" fmla="*/ 173711480 w 215"/>
                <a:gd name="T53" fmla="*/ 490029500 h 108"/>
                <a:gd name="T54" fmla="*/ 111175347 w 215"/>
                <a:gd name="T55" fmla="*/ 392025188 h 108"/>
                <a:gd name="T56" fmla="*/ 111175347 w 215"/>
                <a:gd name="T57" fmla="*/ 378023438 h 108"/>
                <a:gd name="T58" fmla="*/ 145917644 w 215"/>
                <a:gd name="T59" fmla="*/ 266017375 h 108"/>
                <a:gd name="T60" fmla="*/ 250141896 w 215"/>
                <a:gd name="T61" fmla="*/ 210013021 h 108"/>
                <a:gd name="T62" fmla="*/ 257090355 w 215"/>
                <a:gd name="T63" fmla="*/ 203012146 h 108"/>
                <a:gd name="T64" fmla="*/ 1132593581 w 215"/>
                <a:gd name="T65" fmla="*/ 112006063 h 108"/>
                <a:gd name="T66" fmla="*/ 1153438958 w 215"/>
                <a:gd name="T67" fmla="*/ 112006063 h 108"/>
                <a:gd name="T68" fmla="*/ 1299353966 w 215"/>
                <a:gd name="T69" fmla="*/ 168010417 h 108"/>
                <a:gd name="T70" fmla="*/ 1389683936 w 215"/>
                <a:gd name="T71" fmla="*/ 329019958 h 108"/>
                <a:gd name="T72" fmla="*/ 1334096262 w 215"/>
                <a:gd name="T73" fmla="*/ 504031250 h 108"/>
                <a:gd name="T74" fmla="*/ 1174284336 w 215"/>
                <a:gd name="T75" fmla="*/ 588036458 h 108"/>
                <a:gd name="T76" fmla="*/ 632307153 w 215"/>
                <a:gd name="T77" fmla="*/ 651041688 h 108"/>
                <a:gd name="T78" fmla="*/ 639255612 w 215"/>
                <a:gd name="T79" fmla="*/ 756046875 h 108"/>
                <a:gd name="T80" fmla="*/ 1188181254 w 215"/>
                <a:gd name="T81" fmla="*/ 693044292 h 10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15" h="108">
                  <a:moveTo>
                    <a:pt x="171" y="99"/>
                  </a:moveTo>
                  <a:cubicBezTo>
                    <a:pt x="177" y="99"/>
                    <a:pt x="184" y="97"/>
                    <a:pt x="189" y="94"/>
                  </a:cubicBezTo>
                  <a:cubicBezTo>
                    <a:pt x="195" y="90"/>
                    <a:pt x="200" y="86"/>
                    <a:pt x="204" y="81"/>
                  </a:cubicBezTo>
                  <a:cubicBezTo>
                    <a:pt x="208" y="76"/>
                    <a:pt x="211" y="71"/>
                    <a:pt x="213" y="65"/>
                  </a:cubicBezTo>
                  <a:cubicBezTo>
                    <a:pt x="215" y="58"/>
                    <a:pt x="215" y="52"/>
                    <a:pt x="215" y="45"/>
                  </a:cubicBezTo>
                  <a:cubicBezTo>
                    <a:pt x="214" y="38"/>
                    <a:pt x="212" y="32"/>
                    <a:pt x="209" y="26"/>
                  </a:cubicBezTo>
                  <a:cubicBezTo>
                    <a:pt x="206" y="21"/>
                    <a:pt x="201" y="16"/>
                    <a:pt x="196" y="12"/>
                  </a:cubicBezTo>
                  <a:cubicBezTo>
                    <a:pt x="191" y="8"/>
                    <a:pt x="186" y="5"/>
                    <a:pt x="180" y="3"/>
                  </a:cubicBezTo>
                  <a:cubicBezTo>
                    <a:pt x="173" y="1"/>
                    <a:pt x="167" y="0"/>
                    <a:pt x="160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25" y="15"/>
                    <a:pt x="16" y="20"/>
                    <a:pt x="9" y="29"/>
                  </a:cubicBezTo>
                  <a:cubicBezTo>
                    <a:pt x="3" y="36"/>
                    <a:pt x="0" y="46"/>
                    <a:pt x="1" y="56"/>
                  </a:cubicBezTo>
                  <a:cubicBezTo>
                    <a:pt x="2" y="66"/>
                    <a:pt x="7" y="75"/>
                    <a:pt x="15" y="81"/>
                  </a:cubicBezTo>
                  <a:cubicBezTo>
                    <a:pt x="23" y="88"/>
                    <a:pt x="33" y="91"/>
                    <a:pt x="44" y="90"/>
                  </a:cubicBezTo>
                  <a:cubicBezTo>
                    <a:pt x="116" y="82"/>
                    <a:pt x="116" y="82"/>
                    <a:pt x="116" y="82"/>
                  </a:cubicBezTo>
                  <a:cubicBezTo>
                    <a:pt x="124" y="81"/>
                    <a:pt x="131" y="78"/>
                    <a:pt x="135" y="73"/>
                  </a:cubicBezTo>
                  <a:cubicBezTo>
                    <a:pt x="140" y="67"/>
                    <a:pt x="142" y="61"/>
                    <a:pt x="142" y="54"/>
                  </a:cubicBezTo>
                  <a:cubicBezTo>
                    <a:pt x="141" y="47"/>
                    <a:pt x="138" y="40"/>
                    <a:pt x="132" y="35"/>
                  </a:cubicBezTo>
                  <a:cubicBezTo>
                    <a:pt x="127" y="31"/>
                    <a:pt x="119" y="29"/>
                    <a:pt x="111" y="30"/>
                  </a:cubicBezTo>
                  <a:cubicBezTo>
                    <a:pt x="83" y="33"/>
                    <a:pt x="83" y="33"/>
                    <a:pt x="83" y="33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105" y="46"/>
                    <a:pt x="112" y="45"/>
                    <a:pt x="112" y="45"/>
                  </a:cubicBezTo>
                  <a:cubicBezTo>
                    <a:pt x="121" y="44"/>
                    <a:pt x="126" y="49"/>
                    <a:pt x="126" y="55"/>
                  </a:cubicBezTo>
                  <a:cubicBezTo>
                    <a:pt x="126" y="60"/>
                    <a:pt x="123" y="66"/>
                    <a:pt x="115" y="67"/>
                  </a:cubicBezTo>
                  <a:cubicBezTo>
                    <a:pt x="41" y="75"/>
                    <a:pt x="41" y="75"/>
                    <a:pt x="41" y="75"/>
                  </a:cubicBezTo>
                  <a:cubicBezTo>
                    <a:pt x="35" y="75"/>
                    <a:pt x="30" y="74"/>
                    <a:pt x="25" y="70"/>
                  </a:cubicBezTo>
                  <a:cubicBezTo>
                    <a:pt x="20" y="66"/>
                    <a:pt x="17" y="61"/>
                    <a:pt x="16" y="56"/>
                  </a:cubicBezTo>
                  <a:cubicBezTo>
                    <a:pt x="16" y="55"/>
                    <a:pt x="16" y="55"/>
                    <a:pt x="16" y="54"/>
                  </a:cubicBezTo>
                  <a:cubicBezTo>
                    <a:pt x="15" y="49"/>
                    <a:pt x="17" y="43"/>
                    <a:pt x="21" y="38"/>
                  </a:cubicBezTo>
                  <a:cubicBezTo>
                    <a:pt x="25" y="34"/>
                    <a:pt x="31" y="30"/>
                    <a:pt x="36" y="30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4" y="16"/>
                    <a:pt x="165" y="16"/>
                    <a:pt x="166" y="16"/>
                  </a:cubicBezTo>
                  <a:cubicBezTo>
                    <a:pt x="173" y="16"/>
                    <a:pt x="181" y="19"/>
                    <a:pt x="187" y="24"/>
                  </a:cubicBezTo>
                  <a:cubicBezTo>
                    <a:pt x="194" y="30"/>
                    <a:pt x="199" y="38"/>
                    <a:pt x="200" y="47"/>
                  </a:cubicBezTo>
                  <a:cubicBezTo>
                    <a:pt x="201" y="56"/>
                    <a:pt x="198" y="65"/>
                    <a:pt x="192" y="72"/>
                  </a:cubicBezTo>
                  <a:cubicBezTo>
                    <a:pt x="186" y="79"/>
                    <a:pt x="178" y="84"/>
                    <a:pt x="169" y="84"/>
                  </a:cubicBezTo>
                  <a:cubicBezTo>
                    <a:pt x="91" y="93"/>
                    <a:pt x="91" y="93"/>
                    <a:pt x="91" y="93"/>
                  </a:cubicBezTo>
                  <a:cubicBezTo>
                    <a:pt x="92" y="108"/>
                    <a:pt x="92" y="108"/>
                    <a:pt x="92" y="108"/>
                  </a:cubicBezTo>
                  <a:lnTo>
                    <a:pt x="171" y="99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7" name="Freeform 42"/>
            <p:cNvSpPr>
              <a:spLocks/>
            </p:cNvSpPr>
            <p:nvPr/>
          </p:nvSpPr>
          <p:spPr bwMode="auto">
            <a:xfrm>
              <a:off x="1822450" y="2081213"/>
              <a:ext cx="400050" cy="523875"/>
            </a:xfrm>
            <a:custGeom>
              <a:avLst/>
              <a:gdLst>
                <a:gd name="T0" fmla="*/ 519520195 w 152"/>
                <a:gd name="T1" fmla="*/ 1323679438 h 199"/>
                <a:gd name="T2" fmla="*/ 644204200 w 152"/>
                <a:gd name="T3" fmla="*/ 1372189210 h 199"/>
                <a:gd name="T4" fmla="*/ 775818018 w 152"/>
                <a:gd name="T5" fmla="*/ 1365260371 h 199"/>
                <a:gd name="T6" fmla="*/ 900502022 w 152"/>
                <a:gd name="T7" fmla="*/ 1316747966 h 199"/>
                <a:gd name="T8" fmla="*/ 997479933 w 152"/>
                <a:gd name="T9" fmla="*/ 1212794318 h 199"/>
                <a:gd name="T10" fmla="*/ 1045967572 w 152"/>
                <a:gd name="T11" fmla="*/ 1094980359 h 199"/>
                <a:gd name="T12" fmla="*/ 1039040390 w 152"/>
                <a:gd name="T13" fmla="*/ 963306089 h 199"/>
                <a:gd name="T14" fmla="*/ 983625569 w 152"/>
                <a:gd name="T15" fmla="*/ 838560658 h 199"/>
                <a:gd name="T16" fmla="*/ 491811469 w 152"/>
                <a:gd name="T17" fmla="*/ 124745431 h 199"/>
                <a:gd name="T18" fmla="*/ 318639825 w 152"/>
                <a:gd name="T19" fmla="*/ 13860311 h 199"/>
                <a:gd name="T20" fmla="*/ 117756823 w 152"/>
                <a:gd name="T21" fmla="*/ 55441244 h 199"/>
                <a:gd name="T22" fmla="*/ 13854363 w 152"/>
                <a:gd name="T23" fmla="*/ 221767607 h 199"/>
                <a:gd name="T24" fmla="*/ 62342002 w 152"/>
                <a:gd name="T25" fmla="*/ 422746065 h 199"/>
                <a:gd name="T26" fmla="*/ 346345919 w 152"/>
                <a:gd name="T27" fmla="*/ 838560658 h 199"/>
                <a:gd name="T28" fmla="*/ 471032556 w 152"/>
                <a:gd name="T29" fmla="*/ 921725156 h 199"/>
                <a:gd name="T30" fmla="*/ 512593013 w 152"/>
                <a:gd name="T31" fmla="*/ 928653995 h 199"/>
                <a:gd name="T32" fmla="*/ 685767289 w 152"/>
                <a:gd name="T33" fmla="*/ 783119414 h 199"/>
                <a:gd name="T34" fmla="*/ 644204200 w 152"/>
                <a:gd name="T35" fmla="*/ 630653361 h 199"/>
                <a:gd name="T36" fmla="*/ 540301740 w 152"/>
                <a:gd name="T37" fmla="*/ 471258469 h 199"/>
                <a:gd name="T38" fmla="*/ 450251011 w 152"/>
                <a:gd name="T39" fmla="*/ 533628552 h 199"/>
                <a:gd name="T40" fmla="*/ 512593013 w 152"/>
                <a:gd name="T41" fmla="*/ 623721889 h 199"/>
                <a:gd name="T42" fmla="*/ 561083285 w 152"/>
                <a:gd name="T43" fmla="*/ 693026077 h 199"/>
                <a:gd name="T44" fmla="*/ 568007834 w 152"/>
                <a:gd name="T45" fmla="*/ 776187942 h 199"/>
                <a:gd name="T46" fmla="*/ 505665832 w 152"/>
                <a:gd name="T47" fmla="*/ 817768875 h 199"/>
                <a:gd name="T48" fmla="*/ 436396648 w 152"/>
                <a:gd name="T49" fmla="*/ 783119414 h 199"/>
                <a:gd name="T50" fmla="*/ 138538368 w 152"/>
                <a:gd name="T51" fmla="*/ 360373349 h 199"/>
                <a:gd name="T52" fmla="*/ 117756823 w 152"/>
                <a:gd name="T53" fmla="*/ 242559390 h 199"/>
                <a:gd name="T54" fmla="*/ 173174276 w 152"/>
                <a:gd name="T55" fmla="*/ 145534581 h 199"/>
                <a:gd name="T56" fmla="*/ 180101457 w 152"/>
                <a:gd name="T57" fmla="*/ 138605742 h 199"/>
                <a:gd name="T58" fmla="*/ 297858280 w 152"/>
                <a:gd name="T59" fmla="*/ 117813959 h 199"/>
                <a:gd name="T60" fmla="*/ 401763372 w 152"/>
                <a:gd name="T61" fmla="*/ 180186675 h 199"/>
                <a:gd name="T62" fmla="*/ 907429204 w 152"/>
                <a:gd name="T63" fmla="*/ 900933373 h 199"/>
                <a:gd name="T64" fmla="*/ 942062480 w 152"/>
                <a:gd name="T65" fmla="*/ 1081120048 h 199"/>
                <a:gd name="T66" fmla="*/ 845087202 w 152"/>
                <a:gd name="T67" fmla="*/ 1226654629 h 199"/>
                <a:gd name="T68" fmla="*/ 664985744 w 152"/>
                <a:gd name="T69" fmla="*/ 1268235562 h 199"/>
                <a:gd name="T70" fmla="*/ 512593013 w 152"/>
                <a:gd name="T71" fmla="*/ 1171213385 h 199"/>
                <a:gd name="T72" fmla="*/ 193953188 w 152"/>
                <a:gd name="T73" fmla="*/ 720746698 h 199"/>
                <a:gd name="T74" fmla="*/ 110832273 w 152"/>
                <a:gd name="T75" fmla="*/ 783119414 h 199"/>
                <a:gd name="T76" fmla="*/ 422542285 w 152"/>
                <a:gd name="T77" fmla="*/ 1226654629 h 199"/>
                <a:gd name="T78" fmla="*/ 519520195 w 152"/>
                <a:gd name="T79" fmla="*/ 1323679438 h 19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52" h="199">
                  <a:moveTo>
                    <a:pt x="75" y="191"/>
                  </a:moveTo>
                  <a:cubicBezTo>
                    <a:pt x="81" y="194"/>
                    <a:pt x="87" y="197"/>
                    <a:pt x="93" y="198"/>
                  </a:cubicBezTo>
                  <a:cubicBezTo>
                    <a:pt x="99" y="199"/>
                    <a:pt x="106" y="199"/>
                    <a:pt x="112" y="197"/>
                  </a:cubicBezTo>
                  <a:cubicBezTo>
                    <a:pt x="118" y="196"/>
                    <a:pt x="125" y="193"/>
                    <a:pt x="130" y="190"/>
                  </a:cubicBezTo>
                  <a:cubicBezTo>
                    <a:pt x="136" y="186"/>
                    <a:pt x="140" y="181"/>
                    <a:pt x="144" y="175"/>
                  </a:cubicBezTo>
                  <a:cubicBezTo>
                    <a:pt x="147" y="170"/>
                    <a:pt x="149" y="164"/>
                    <a:pt x="151" y="158"/>
                  </a:cubicBezTo>
                  <a:cubicBezTo>
                    <a:pt x="152" y="151"/>
                    <a:pt x="152" y="145"/>
                    <a:pt x="150" y="139"/>
                  </a:cubicBezTo>
                  <a:cubicBezTo>
                    <a:pt x="149" y="132"/>
                    <a:pt x="146" y="126"/>
                    <a:pt x="142" y="121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5" y="9"/>
                    <a:pt x="56" y="4"/>
                    <a:pt x="46" y="2"/>
                  </a:cubicBezTo>
                  <a:cubicBezTo>
                    <a:pt x="36" y="0"/>
                    <a:pt x="25" y="2"/>
                    <a:pt x="17" y="8"/>
                  </a:cubicBezTo>
                  <a:cubicBezTo>
                    <a:pt x="9" y="13"/>
                    <a:pt x="4" y="22"/>
                    <a:pt x="2" y="32"/>
                  </a:cubicBezTo>
                  <a:cubicBezTo>
                    <a:pt x="0" y="42"/>
                    <a:pt x="3" y="53"/>
                    <a:pt x="9" y="61"/>
                  </a:cubicBezTo>
                  <a:cubicBezTo>
                    <a:pt x="50" y="121"/>
                    <a:pt x="50" y="121"/>
                    <a:pt x="50" y="121"/>
                  </a:cubicBezTo>
                  <a:cubicBezTo>
                    <a:pt x="55" y="128"/>
                    <a:pt x="61" y="132"/>
                    <a:pt x="68" y="133"/>
                  </a:cubicBezTo>
                  <a:cubicBezTo>
                    <a:pt x="70" y="134"/>
                    <a:pt x="72" y="134"/>
                    <a:pt x="74" y="134"/>
                  </a:cubicBezTo>
                  <a:cubicBezTo>
                    <a:pt x="86" y="134"/>
                    <a:pt x="97" y="125"/>
                    <a:pt x="99" y="113"/>
                  </a:cubicBezTo>
                  <a:cubicBezTo>
                    <a:pt x="100" y="105"/>
                    <a:pt x="98" y="98"/>
                    <a:pt x="93" y="91"/>
                  </a:cubicBezTo>
                  <a:cubicBezTo>
                    <a:pt x="78" y="68"/>
                    <a:pt x="78" y="68"/>
                    <a:pt x="78" y="68"/>
                  </a:cubicBezTo>
                  <a:cubicBezTo>
                    <a:pt x="65" y="77"/>
                    <a:pt x="65" y="77"/>
                    <a:pt x="65" y="77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8" y="95"/>
                    <a:pt x="81" y="100"/>
                    <a:pt x="81" y="100"/>
                  </a:cubicBezTo>
                  <a:cubicBezTo>
                    <a:pt x="84" y="104"/>
                    <a:pt x="84" y="109"/>
                    <a:pt x="82" y="112"/>
                  </a:cubicBezTo>
                  <a:cubicBezTo>
                    <a:pt x="81" y="116"/>
                    <a:pt x="77" y="118"/>
                    <a:pt x="73" y="118"/>
                  </a:cubicBezTo>
                  <a:cubicBezTo>
                    <a:pt x="69" y="118"/>
                    <a:pt x="65" y="116"/>
                    <a:pt x="63" y="113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17" y="47"/>
                    <a:pt x="16" y="41"/>
                    <a:pt x="17" y="35"/>
                  </a:cubicBezTo>
                  <a:cubicBezTo>
                    <a:pt x="18" y="30"/>
                    <a:pt x="21" y="24"/>
                    <a:pt x="25" y="21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31" y="17"/>
                    <a:pt x="37" y="16"/>
                    <a:pt x="43" y="17"/>
                  </a:cubicBezTo>
                  <a:cubicBezTo>
                    <a:pt x="49" y="18"/>
                    <a:pt x="54" y="21"/>
                    <a:pt x="58" y="26"/>
                  </a:cubicBezTo>
                  <a:cubicBezTo>
                    <a:pt x="131" y="130"/>
                    <a:pt x="131" y="130"/>
                    <a:pt x="131" y="130"/>
                  </a:cubicBezTo>
                  <a:cubicBezTo>
                    <a:pt x="136" y="138"/>
                    <a:pt x="137" y="147"/>
                    <a:pt x="136" y="156"/>
                  </a:cubicBezTo>
                  <a:cubicBezTo>
                    <a:pt x="134" y="164"/>
                    <a:pt x="129" y="172"/>
                    <a:pt x="122" y="177"/>
                  </a:cubicBezTo>
                  <a:cubicBezTo>
                    <a:pt x="114" y="182"/>
                    <a:pt x="105" y="185"/>
                    <a:pt x="96" y="183"/>
                  </a:cubicBezTo>
                  <a:cubicBezTo>
                    <a:pt x="87" y="181"/>
                    <a:pt x="79" y="176"/>
                    <a:pt x="74" y="169"/>
                  </a:cubicBezTo>
                  <a:cubicBezTo>
                    <a:pt x="28" y="104"/>
                    <a:pt x="28" y="104"/>
                    <a:pt x="28" y="104"/>
                  </a:cubicBezTo>
                  <a:cubicBezTo>
                    <a:pt x="16" y="113"/>
                    <a:pt x="16" y="113"/>
                    <a:pt x="16" y="113"/>
                  </a:cubicBezTo>
                  <a:cubicBezTo>
                    <a:pt x="61" y="177"/>
                    <a:pt x="61" y="177"/>
                    <a:pt x="61" y="177"/>
                  </a:cubicBezTo>
                  <a:cubicBezTo>
                    <a:pt x="65" y="183"/>
                    <a:pt x="70" y="187"/>
                    <a:pt x="75" y="191"/>
                  </a:cubicBez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8" name="Freeform 43"/>
            <p:cNvSpPr>
              <a:spLocks/>
            </p:cNvSpPr>
            <p:nvPr/>
          </p:nvSpPr>
          <p:spPr bwMode="auto">
            <a:xfrm>
              <a:off x="2301875" y="2249488"/>
              <a:ext cx="471487" cy="463550"/>
            </a:xfrm>
            <a:custGeom>
              <a:avLst/>
              <a:gdLst>
                <a:gd name="T0" fmla="*/ 1158643743 w 179"/>
                <a:gd name="T1" fmla="*/ 568828526 h 176"/>
                <a:gd name="T2" fmla="*/ 1228023451 w 179"/>
                <a:gd name="T3" fmla="*/ 450899826 h 176"/>
                <a:gd name="T4" fmla="*/ 1241899392 w 179"/>
                <a:gd name="T5" fmla="*/ 319098865 h 176"/>
                <a:gd name="T6" fmla="*/ 1207209538 w 179"/>
                <a:gd name="T7" fmla="*/ 194235351 h 176"/>
                <a:gd name="T8" fmla="*/ 1123953890 w 179"/>
                <a:gd name="T9" fmla="*/ 83244098 h 176"/>
                <a:gd name="T10" fmla="*/ 1006008388 w 179"/>
                <a:gd name="T11" fmla="*/ 20809708 h 176"/>
                <a:gd name="T12" fmla="*/ 895000856 w 179"/>
                <a:gd name="T13" fmla="*/ 0 h 176"/>
                <a:gd name="T14" fmla="*/ 874186944 w 179"/>
                <a:gd name="T15" fmla="*/ 0 h 176"/>
                <a:gd name="T16" fmla="*/ 749303471 w 179"/>
                <a:gd name="T17" fmla="*/ 34684602 h 176"/>
                <a:gd name="T18" fmla="*/ 638295940 w 179"/>
                <a:gd name="T19" fmla="*/ 117928700 h 176"/>
                <a:gd name="T20" fmla="*/ 69379707 w 179"/>
                <a:gd name="T21" fmla="*/ 776936138 h 176"/>
                <a:gd name="T22" fmla="*/ 6937971 w 179"/>
                <a:gd name="T23" fmla="*/ 971171489 h 176"/>
                <a:gd name="T24" fmla="*/ 90193619 w 179"/>
                <a:gd name="T25" fmla="*/ 1151531947 h 176"/>
                <a:gd name="T26" fmla="*/ 284456799 w 179"/>
                <a:gd name="T27" fmla="*/ 1213963703 h 176"/>
                <a:gd name="T28" fmla="*/ 464844038 w 179"/>
                <a:gd name="T29" fmla="*/ 1123784792 h 176"/>
                <a:gd name="T30" fmla="*/ 797869266 w 179"/>
                <a:gd name="T31" fmla="*/ 735316723 h 176"/>
                <a:gd name="T32" fmla="*/ 853373032 w 179"/>
                <a:gd name="T33" fmla="*/ 603513128 h 176"/>
                <a:gd name="T34" fmla="*/ 659109852 w 179"/>
                <a:gd name="T35" fmla="*/ 430090118 h 176"/>
                <a:gd name="T36" fmla="*/ 527285774 w 179"/>
                <a:gd name="T37" fmla="*/ 499459322 h 176"/>
                <a:gd name="T38" fmla="*/ 395464331 w 179"/>
                <a:gd name="T39" fmla="*/ 645135177 h 176"/>
                <a:gd name="T40" fmla="*/ 478719979 w 179"/>
                <a:gd name="T41" fmla="*/ 714504381 h 176"/>
                <a:gd name="T42" fmla="*/ 603603452 w 179"/>
                <a:gd name="T43" fmla="*/ 568828526 h 176"/>
                <a:gd name="T44" fmla="*/ 666047823 w 179"/>
                <a:gd name="T45" fmla="*/ 534143924 h 176"/>
                <a:gd name="T46" fmla="*/ 735427530 w 179"/>
                <a:gd name="T47" fmla="*/ 582703420 h 176"/>
                <a:gd name="T48" fmla="*/ 721551588 w 179"/>
                <a:gd name="T49" fmla="*/ 665944885 h 176"/>
                <a:gd name="T50" fmla="*/ 381588389 w 179"/>
                <a:gd name="T51" fmla="*/ 1061350401 h 176"/>
                <a:gd name="T52" fmla="*/ 277518829 w 179"/>
                <a:gd name="T53" fmla="*/ 1109909897 h 176"/>
                <a:gd name="T54" fmla="*/ 166511297 w 179"/>
                <a:gd name="T55" fmla="*/ 1082162743 h 176"/>
                <a:gd name="T56" fmla="*/ 159573326 w 179"/>
                <a:gd name="T57" fmla="*/ 1075225295 h 176"/>
                <a:gd name="T58" fmla="*/ 111007531 w 179"/>
                <a:gd name="T59" fmla="*/ 964234042 h 176"/>
                <a:gd name="T60" fmla="*/ 145697385 w 179"/>
                <a:gd name="T61" fmla="*/ 853242789 h 176"/>
                <a:gd name="T62" fmla="*/ 721551588 w 179"/>
                <a:gd name="T63" fmla="*/ 180360457 h 176"/>
                <a:gd name="T64" fmla="*/ 888062886 w 179"/>
                <a:gd name="T65" fmla="*/ 104053806 h 176"/>
                <a:gd name="T66" fmla="*/ 1054574183 w 179"/>
                <a:gd name="T67" fmla="*/ 166485563 h 176"/>
                <a:gd name="T68" fmla="*/ 1137829831 w 179"/>
                <a:gd name="T69" fmla="*/ 326036312 h 176"/>
                <a:gd name="T70" fmla="*/ 1082326066 w 179"/>
                <a:gd name="T71" fmla="*/ 499459322 h 176"/>
                <a:gd name="T72" fmla="*/ 721551588 w 179"/>
                <a:gd name="T73" fmla="*/ 915677180 h 176"/>
                <a:gd name="T74" fmla="*/ 797869266 w 179"/>
                <a:gd name="T75" fmla="*/ 985046384 h 176"/>
                <a:gd name="T76" fmla="*/ 1158643743 w 179"/>
                <a:gd name="T77" fmla="*/ 568828526 h 17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79" h="176">
                  <a:moveTo>
                    <a:pt x="167" y="82"/>
                  </a:moveTo>
                  <a:cubicBezTo>
                    <a:pt x="171" y="77"/>
                    <a:pt x="175" y="71"/>
                    <a:pt x="177" y="65"/>
                  </a:cubicBezTo>
                  <a:cubicBezTo>
                    <a:pt x="179" y="59"/>
                    <a:pt x="179" y="53"/>
                    <a:pt x="179" y="46"/>
                  </a:cubicBezTo>
                  <a:cubicBezTo>
                    <a:pt x="178" y="40"/>
                    <a:pt x="177" y="34"/>
                    <a:pt x="174" y="28"/>
                  </a:cubicBezTo>
                  <a:cubicBezTo>
                    <a:pt x="171" y="22"/>
                    <a:pt x="167" y="17"/>
                    <a:pt x="162" y="12"/>
                  </a:cubicBezTo>
                  <a:cubicBezTo>
                    <a:pt x="157" y="8"/>
                    <a:pt x="151" y="5"/>
                    <a:pt x="145" y="3"/>
                  </a:cubicBezTo>
                  <a:cubicBezTo>
                    <a:pt x="140" y="1"/>
                    <a:pt x="135" y="0"/>
                    <a:pt x="129" y="0"/>
                  </a:cubicBezTo>
                  <a:cubicBezTo>
                    <a:pt x="128" y="0"/>
                    <a:pt x="127" y="0"/>
                    <a:pt x="126" y="0"/>
                  </a:cubicBezTo>
                  <a:cubicBezTo>
                    <a:pt x="120" y="1"/>
                    <a:pt x="113" y="3"/>
                    <a:pt x="108" y="5"/>
                  </a:cubicBezTo>
                  <a:cubicBezTo>
                    <a:pt x="102" y="8"/>
                    <a:pt x="96" y="12"/>
                    <a:pt x="92" y="17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3" y="120"/>
                    <a:pt x="0" y="130"/>
                    <a:pt x="1" y="140"/>
                  </a:cubicBezTo>
                  <a:cubicBezTo>
                    <a:pt x="1" y="151"/>
                    <a:pt x="6" y="160"/>
                    <a:pt x="13" y="166"/>
                  </a:cubicBezTo>
                  <a:cubicBezTo>
                    <a:pt x="21" y="173"/>
                    <a:pt x="30" y="176"/>
                    <a:pt x="41" y="175"/>
                  </a:cubicBezTo>
                  <a:cubicBezTo>
                    <a:pt x="51" y="174"/>
                    <a:pt x="60" y="170"/>
                    <a:pt x="67" y="162"/>
                  </a:cubicBezTo>
                  <a:cubicBezTo>
                    <a:pt x="115" y="106"/>
                    <a:pt x="115" y="106"/>
                    <a:pt x="115" y="106"/>
                  </a:cubicBezTo>
                  <a:cubicBezTo>
                    <a:pt x="120" y="100"/>
                    <a:pt x="123" y="94"/>
                    <a:pt x="123" y="87"/>
                  </a:cubicBezTo>
                  <a:cubicBezTo>
                    <a:pt x="123" y="70"/>
                    <a:pt x="108" y="61"/>
                    <a:pt x="95" y="62"/>
                  </a:cubicBezTo>
                  <a:cubicBezTo>
                    <a:pt x="88" y="62"/>
                    <a:pt x="81" y="66"/>
                    <a:pt x="76" y="72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73" y="98"/>
                    <a:pt x="87" y="82"/>
                    <a:pt x="87" y="82"/>
                  </a:cubicBezTo>
                  <a:cubicBezTo>
                    <a:pt x="90" y="79"/>
                    <a:pt x="93" y="77"/>
                    <a:pt x="96" y="77"/>
                  </a:cubicBezTo>
                  <a:cubicBezTo>
                    <a:pt x="101" y="77"/>
                    <a:pt x="105" y="80"/>
                    <a:pt x="106" y="84"/>
                  </a:cubicBezTo>
                  <a:cubicBezTo>
                    <a:pt x="108" y="88"/>
                    <a:pt x="107" y="92"/>
                    <a:pt x="104" y="96"/>
                  </a:cubicBezTo>
                  <a:cubicBezTo>
                    <a:pt x="55" y="153"/>
                    <a:pt x="55" y="153"/>
                    <a:pt x="55" y="153"/>
                  </a:cubicBezTo>
                  <a:cubicBezTo>
                    <a:pt x="52" y="157"/>
                    <a:pt x="46" y="159"/>
                    <a:pt x="40" y="160"/>
                  </a:cubicBezTo>
                  <a:cubicBezTo>
                    <a:pt x="34" y="161"/>
                    <a:pt x="29" y="159"/>
                    <a:pt x="24" y="156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19" y="151"/>
                    <a:pt x="16" y="146"/>
                    <a:pt x="16" y="139"/>
                  </a:cubicBezTo>
                  <a:cubicBezTo>
                    <a:pt x="16" y="133"/>
                    <a:pt x="17" y="127"/>
                    <a:pt x="21" y="123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10" y="20"/>
                    <a:pt x="119" y="16"/>
                    <a:pt x="128" y="15"/>
                  </a:cubicBezTo>
                  <a:cubicBezTo>
                    <a:pt x="137" y="15"/>
                    <a:pt x="145" y="18"/>
                    <a:pt x="152" y="24"/>
                  </a:cubicBezTo>
                  <a:cubicBezTo>
                    <a:pt x="159" y="30"/>
                    <a:pt x="163" y="38"/>
                    <a:pt x="164" y="47"/>
                  </a:cubicBezTo>
                  <a:cubicBezTo>
                    <a:pt x="165" y="56"/>
                    <a:pt x="162" y="65"/>
                    <a:pt x="156" y="72"/>
                  </a:cubicBezTo>
                  <a:cubicBezTo>
                    <a:pt x="104" y="132"/>
                    <a:pt x="104" y="132"/>
                    <a:pt x="104" y="132"/>
                  </a:cubicBezTo>
                  <a:cubicBezTo>
                    <a:pt x="115" y="142"/>
                    <a:pt x="115" y="142"/>
                    <a:pt x="115" y="142"/>
                  </a:cubicBezTo>
                  <a:lnTo>
                    <a:pt x="167" y="82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76" name="组合 132"/>
          <p:cNvGrpSpPr>
            <a:grpSpLocks/>
          </p:cNvGrpSpPr>
          <p:nvPr/>
        </p:nvGrpSpPr>
        <p:grpSpPr bwMode="auto">
          <a:xfrm>
            <a:off x="3436938" y="157163"/>
            <a:ext cx="6600825" cy="2009775"/>
            <a:chOff x="3089927" y="124532"/>
            <a:chExt cx="7733506" cy="2354264"/>
          </a:xfrm>
        </p:grpSpPr>
        <p:grpSp>
          <p:nvGrpSpPr>
            <p:cNvPr id="3156" name="组合 124"/>
            <p:cNvGrpSpPr>
              <a:grpSpLocks/>
            </p:cNvGrpSpPr>
            <p:nvPr/>
          </p:nvGrpSpPr>
          <p:grpSpPr bwMode="auto">
            <a:xfrm>
              <a:off x="3089927" y="251734"/>
              <a:ext cx="1647825" cy="1650598"/>
              <a:chOff x="1962150" y="66675"/>
              <a:chExt cx="1887537" cy="1890713"/>
            </a:xfrm>
          </p:grpSpPr>
          <p:sp>
            <p:nvSpPr>
              <p:cNvPr id="3194" name="Freeform 45"/>
              <p:cNvSpPr>
                <a:spLocks/>
              </p:cNvSpPr>
              <p:nvPr/>
            </p:nvSpPr>
            <p:spPr bwMode="auto">
              <a:xfrm>
                <a:off x="1962150" y="66675"/>
                <a:ext cx="1887537" cy="1890713"/>
              </a:xfrm>
              <a:custGeom>
                <a:avLst/>
                <a:gdLst>
                  <a:gd name="T0" fmla="*/ 264089098 w 716"/>
                  <a:gd name="T1" fmla="*/ 2016560123 h 717"/>
                  <a:gd name="T2" fmla="*/ 2147483646 w 716"/>
                  <a:gd name="T3" fmla="*/ 264238349 h 717"/>
                  <a:gd name="T4" fmla="*/ 2147483646 w 716"/>
                  <a:gd name="T5" fmla="*/ 2147483646 h 717"/>
                  <a:gd name="T6" fmla="*/ 2008457998 w 716"/>
                  <a:gd name="T7" fmla="*/ 2147483646 h 717"/>
                  <a:gd name="T8" fmla="*/ 264089098 w 716"/>
                  <a:gd name="T9" fmla="*/ 2016560123 h 7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16" h="717">
                    <a:moveTo>
                      <a:pt x="38" y="290"/>
                    </a:moveTo>
                    <a:cubicBezTo>
                      <a:pt x="76" y="113"/>
                      <a:pt x="250" y="0"/>
                      <a:pt x="427" y="38"/>
                    </a:cubicBezTo>
                    <a:cubicBezTo>
                      <a:pt x="603" y="76"/>
                      <a:pt x="716" y="250"/>
                      <a:pt x="678" y="427"/>
                    </a:cubicBezTo>
                    <a:cubicBezTo>
                      <a:pt x="640" y="604"/>
                      <a:pt x="466" y="717"/>
                      <a:pt x="289" y="679"/>
                    </a:cubicBezTo>
                    <a:cubicBezTo>
                      <a:pt x="112" y="641"/>
                      <a:pt x="0" y="467"/>
                      <a:pt x="38" y="290"/>
                    </a:cubicBezTo>
                    <a:close/>
                  </a:path>
                </a:pathLst>
              </a:custGeom>
              <a:solidFill>
                <a:srgbClr val="F0E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5" name="Freeform 46"/>
              <p:cNvSpPr>
                <a:spLocks/>
              </p:cNvSpPr>
              <p:nvPr/>
            </p:nvSpPr>
            <p:spPr bwMode="auto">
              <a:xfrm>
                <a:off x="2987675" y="134938"/>
                <a:ext cx="368300" cy="376238"/>
              </a:xfrm>
              <a:custGeom>
                <a:avLst/>
                <a:gdLst>
                  <a:gd name="T0" fmla="*/ 927368877 w 140"/>
                  <a:gd name="T1" fmla="*/ 955284068 h 143"/>
                  <a:gd name="T2" fmla="*/ 948130474 w 140"/>
                  <a:gd name="T3" fmla="*/ 789147365 h 143"/>
                  <a:gd name="T4" fmla="*/ 657462853 w 140"/>
                  <a:gd name="T5" fmla="*/ 76144783 h 143"/>
                  <a:gd name="T6" fmla="*/ 532890639 w 140"/>
                  <a:gd name="T7" fmla="*/ 48455771 h 143"/>
                  <a:gd name="T8" fmla="*/ 48444604 w 140"/>
                  <a:gd name="T9" fmla="*/ 498410109 h 143"/>
                  <a:gd name="T10" fmla="*/ 62284791 w 140"/>
                  <a:gd name="T11" fmla="*/ 629932915 h 143"/>
                  <a:gd name="T12" fmla="*/ 754352060 w 140"/>
                  <a:gd name="T13" fmla="*/ 962206321 h 143"/>
                  <a:gd name="T14" fmla="*/ 927368877 w 140"/>
                  <a:gd name="T15" fmla="*/ 955284068 h 14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40" h="143">
                    <a:moveTo>
                      <a:pt x="134" y="138"/>
                    </a:moveTo>
                    <a:cubicBezTo>
                      <a:pt x="139" y="133"/>
                      <a:pt x="140" y="122"/>
                      <a:pt x="137" y="114"/>
                    </a:cubicBezTo>
                    <a:cubicBezTo>
                      <a:pt x="95" y="11"/>
                      <a:pt x="95" y="11"/>
                      <a:pt x="95" y="11"/>
                    </a:cubicBezTo>
                    <a:cubicBezTo>
                      <a:pt x="92" y="2"/>
                      <a:pt x="84" y="0"/>
                      <a:pt x="77" y="7"/>
                    </a:cubicBezTo>
                    <a:cubicBezTo>
                      <a:pt x="7" y="72"/>
                      <a:pt x="7" y="72"/>
                      <a:pt x="7" y="72"/>
                    </a:cubicBezTo>
                    <a:cubicBezTo>
                      <a:pt x="0" y="78"/>
                      <a:pt x="1" y="87"/>
                      <a:pt x="9" y="91"/>
                    </a:cubicBezTo>
                    <a:cubicBezTo>
                      <a:pt x="109" y="139"/>
                      <a:pt x="109" y="139"/>
                      <a:pt x="109" y="139"/>
                    </a:cubicBezTo>
                    <a:cubicBezTo>
                      <a:pt x="117" y="143"/>
                      <a:pt x="128" y="143"/>
                      <a:pt x="134" y="138"/>
                    </a:cubicBezTo>
                    <a:close/>
                  </a:path>
                </a:pathLst>
              </a:custGeom>
              <a:solidFill>
                <a:srgbClr val="D741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6" name="Freeform 47"/>
              <p:cNvSpPr>
                <a:spLocks/>
              </p:cNvSpPr>
              <p:nvPr/>
            </p:nvSpPr>
            <p:spPr bwMode="auto">
              <a:xfrm>
                <a:off x="3451225" y="622300"/>
                <a:ext cx="369887" cy="374650"/>
              </a:xfrm>
              <a:custGeom>
                <a:avLst/>
                <a:gdLst>
                  <a:gd name="T0" fmla="*/ 48862073 w 140"/>
                  <a:gd name="T1" fmla="*/ 34805513 h 142"/>
                  <a:gd name="T2" fmla="*/ 216394463 w 140"/>
                  <a:gd name="T3" fmla="*/ 20882780 h 142"/>
                  <a:gd name="T4" fmla="*/ 914437283 w 140"/>
                  <a:gd name="T5" fmla="*/ 361975221 h 142"/>
                  <a:gd name="T6" fmla="*/ 935378172 w 140"/>
                  <a:gd name="T7" fmla="*/ 494234586 h 142"/>
                  <a:gd name="T8" fmla="*/ 439766580 w 140"/>
                  <a:gd name="T9" fmla="*/ 946703613 h 142"/>
                  <a:gd name="T10" fmla="*/ 314118609 w 140"/>
                  <a:gd name="T11" fmla="*/ 918858147 h 142"/>
                  <a:gd name="T12" fmla="*/ 20940888 w 140"/>
                  <a:gd name="T13" fmla="*/ 201870390 h 142"/>
                  <a:gd name="T14" fmla="*/ 48862073 w 140"/>
                  <a:gd name="T15" fmla="*/ 34805513 h 14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40" h="142">
                    <a:moveTo>
                      <a:pt x="7" y="5"/>
                    </a:moveTo>
                    <a:cubicBezTo>
                      <a:pt x="12" y="0"/>
                      <a:pt x="23" y="0"/>
                      <a:pt x="31" y="3"/>
                    </a:cubicBezTo>
                    <a:cubicBezTo>
                      <a:pt x="131" y="52"/>
                      <a:pt x="131" y="52"/>
                      <a:pt x="131" y="52"/>
                    </a:cubicBezTo>
                    <a:cubicBezTo>
                      <a:pt x="139" y="56"/>
                      <a:pt x="140" y="64"/>
                      <a:pt x="134" y="71"/>
                    </a:cubicBezTo>
                    <a:cubicBezTo>
                      <a:pt x="63" y="136"/>
                      <a:pt x="63" y="136"/>
                      <a:pt x="63" y="136"/>
                    </a:cubicBezTo>
                    <a:cubicBezTo>
                      <a:pt x="57" y="142"/>
                      <a:pt x="49" y="141"/>
                      <a:pt x="45" y="132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0" y="21"/>
                      <a:pt x="1" y="10"/>
                      <a:pt x="7" y="5"/>
                    </a:cubicBezTo>
                    <a:close/>
                  </a:path>
                </a:pathLst>
              </a:custGeom>
              <a:solidFill>
                <a:srgbClr val="D741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7" name="Freeform 48"/>
              <p:cNvSpPr>
                <a:spLocks/>
              </p:cNvSpPr>
              <p:nvPr/>
            </p:nvSpPr>
            <p:spPr bwMode="auto">
              <a:xfrm>
                <a:off x="3200400" y="358775"/>
                <a:ext cx="414337" cy="423863"/>
              </a:xfrm>
              <a:custGeom>
                <a:avLst/>
                <a:gdLst>
                  <a:gd name="T0" fmla="*/ 905423991 w 157"/>
                  <a:gd name="T1" fmla="*/ 935692052 h 161"/>
                  <a:gd name="T2" fmla="*/ 201980051 w 157"/>
                  <a:gd name="T3" fmla="*/ 880244980 h 161"/>
                  <a:gd name="T4" fmla="*/ 188048299 w 157"/>
                  <a:gd name="T5" fmla="*/ 180207592 h 161"/>
                  <a:gd name="T6" fmla="*/ 891492240 w 157"/>
                  <a:gd name="T7" fmla="*/ 235654665 h 161"/>
                  <a:gd name="T8" fmla="*/ 905423991 w 157"/>
                  <a:gd name="T9" fmla="*/ 935692052 h 1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7" h="161">
                    <a:moveTo>
                      <a:pt x="130" y="135"/>
                    </a:moveTo>
                    <a:cubicBezTo>
                      <a:pt x="102" y="161"/>
                      <a:pt x="57" y="157"/>
                      <a:pt x="29" y="127"/>
                    </a:cubicBezTo>
                    <a:cubicBezTo>
                      <a:pt x="1" y="96"/>
                      <a:pt x="0" y="51"/>
                      <a:pt x="27" y="26"/>
                    </a:cubicBezTo>
                    <a:cubicBezTo>
                      <a:pt x="55" y="0"/>
                      <a:pt x="100" y="4"/>
                      <a:pt x="128" y="34"/>
                    </a:cubicBezTo>
                    <a:cubicBezTo>
                      <a:pt x="156" y="64"/>
                      <a:pt x="157" y="110"/>
                      <a:pt x="130" y="135"/>
                    </a:cubicBezTo>
                    <a:close/>
                  </a:path>
                </a:pathLst>
              </a:custGeom>
              <a:solidFill>
                <a:srgbClr val="E346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8" name="Freeform 49"/>
              <p:cNvSpPr>
                <a:spLocks/>
              </p:cNvSpPr>
              <p:nvPr/>
            </p:nvSpPr>
            <p:spPr bwMode="auto">
              <a:xfrm>
                <a:off x="2244725" y="347663"/>
                <a:ext cx="1539875" cy="1316038"/>
              </a:xfrm>
              <a:custGeom>
                <a:avLst/>
                <a:gdLst>
                  <a:gd name="T0" fmla="*/ 1411371904 w 584"/>
                  <a:gd name="T1" fmla="*/ 2147483646 h 499"/>
                  <a:gd name="T2" fmla="*/ 2147483646 w 584"/>
                  <a:gd name="T3" fmla="*/ 2147483646 h 499"/>
                  <a:gd name="T4" fmla="*/ 2147483646 w 584"/>
                  <a:gd name="T5" fmla="*/ 2147483646 h 499"/>
                  <a:gd name="T6" fmla="*/ 2147483646 w 584"/>
                  <a:gd name="T7" fmla="*/ 2147483646 h 499"/>
                  <a:gd name="T8" fmla="*/ 2147483646 w 584"/>
                  <a:gd name="T9" fmla="*/ 1815417718 h 499"/>
                  <a:gd name="T10" fmla="*/ 2147483646 w 584"/>
                  <a:gd name="T11" fmla="*/ 1724993512 h 499"/>
                  <a:gd name="T12" fmla="*/ 2078818066 w 584"/>
                  <a:gd name="T13" fmla="*/ 187800469 h 499"/>
                  <a:gd name="T14" fmla="*/ 180766559 w 584"/>
                  <a:gd name="T15" fmla="*/ 1411990093 h 499"/>
                  <a:gd name="T16" fmla="*/ 1411371904 w 584"/>
                  <a:gd name="T17" fmla="*/ 2147483646 h 49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84" h="499">
                    <a:moveTo>
                      <a:pt x="203" y="476"/>
                    </a:moveTo>
                    <a:cubicBezTo>
                      <a:pt x="310" y="499"/>
                      <a:pt x="415" y="443"/>
                      <a:pt x="459" y="348"/>
                    </a:cubicBezTo>
                    <a:cubicBezTo>
                      <a:pt x="517" y="361"/>
                      <a:pt x="517" y="361"/>
                      <a:pt x="517" y="361"/>
                    </a:cubicBezTo>
                    <a:cubicBezTo>
                      <a:pt x="545" y="367"/>
                      <a:pt x="572" y="349"/>
                      <a:pt x="578" y="321"/>
                    </a:cubicBezTo>
                    <a:cubicBezTo>
                      <a:pt x="584" y="294"/>
                      <a:pt x="566" y="267"/>
                      <a:pt x="539" y="261"/>
                    </a:cubicBezTo>
                    <a:cubicBezTo>
                      <a:pt x="480" y="248"/>
                      <a:pt x="480" y="248"/>
                      <a:pt x="480" y="248"/>
                    </a:cubicBezTo>
                    <a:cubicBezTo>
                      <a:pt x="479" y="144"/>
                      <a:pt x="406" y="50"/>
                      <a:pt x="299" y="27"/>
                    </a:cubicBezTo>
                    <a:cubicBezTo>
                      <a:pt x="175" y="0"/>
                      <a:pt x="53" y="79"/>
                      <a:pt x="26" y="203"/>
                    </a:cubicBezTo>
                    <a:cubicBezTo>
                      <a:pt x="0" y="327"/>
                      <a:pt x="79" y="449"/>
                      <a:pt x="203" y="476"/>
                    </a:cubicBezTo>
                    <a:close/>
                  </a:path>
                </a:pathLst>
              </a:custGeom>
              <a:solidFill>
                <a:srgbClr val="CFC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9" name="Freeform 50"/>
              <p:cNvSpPr>
                <a:spLocks/>
              </p:cNvSpPr>
              <p:nvPr/>
            </p:nvSpPr>
            <p:spPr bwMode="auto">
              <a:xfrm>
                <a:off x="2416175" y="522288"/>
                <a:ext cx="979487" cy="977900"/>
              </a:xfrm>
              <a:custGeom>
                <a:avLst/>
                <a:gdLst>
                  <a:gd name="T0" fmla="*/ 138657970 w 372"/>
                  <a:gd name="T1" fmla="*/ 1042154092 h 371"/>
                  <a:gd name="T2" fmla="*/ 1539092674 w 372"/>
                  <a:gd name="T3" fmla="*/ 132005957 h 371"/>
                  <a:gd name="T4" fmla="*/ 2147483646 w 372"/>
                  <a:gd name="T5" fmla="*/ 1535442700 h 371"/>
                  <a:gd name="T6" fmla="*/ 1039925561 w 372"/>
                  <a:gd name="T7" fmla="*/ 2147483646 h 371"/>
                  <a:gd name="T8" fmla="*/ 138657970 w 372"/>
                  <a:gd name="T9" fmla="*/ 1042154092 h 3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72" h="371">
                    <a:moveTo>
                      <a:pt x="20" y="150"/>
                    </a:moveTo>
                    <a:cubicBezTo>
                      <a:pt x="39" y="58"/>
                      <a:pt x="130" y="0"/>
                      <a:pt x="222" y="19"/>
                    </a:cubicBezTo>
                    <a:cubicBezTo>
                      <a:pt x="313" y="39"/>
                      <a:pt x="372" y="129"/>
                      <a:pt x="352" y="221"/>
                    </a:cubicBezTo>
                    <a:cubicBezTo>
                      <a:pt x="332" y="313"/>
                      <a:pt x="242" y="371"/>
                      <a:pt x="150" y="352"/>
                    </a:cubicBezTo>
                    <a:cubicBezTo>
                      <a:pt x="58" y="332"/>
                      <a:pt x="0" y="242"/>
                      <a:pt x="20" y="150"/>
                    </a:cubicBez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00" name="Freeform 51"/>
              <p:cNvSpPr>
                <a:spLocks noEditPoints="1"/>
              </p:cNvSpPr>
              <p:nvPr/>
            </p:nvSpPr>
            <p:spPr bwMode="auto">
              <a:xfrm>
                <a:off x="2416175" y="561975"/>
                <a:ext cx="979487" cy="896938"/>
              </a:xfrm>
              <a:custGeom>
                <a:avLst/>
                <a:gdLst>
                  <a:gd name="T0" fmla="*/ 1289510434 w 372"/>
                  <a:gd name="T1" fmla="*/ 0 h 340"/>
                  <a:gd name="T2" fmla="*/ 1289510434 w 372"/>
                  <a:gd name="T3" fmla="*/ 132227128 h 340"/>
                  <a:gd name="T4" fmla="*/ 1511358973 w 372"/>
                  <a:gd name="T5" fmla="*/ 153104679 h 340"/>
                  <a:gd name="T6" fmla="*/ 2147483646 w 372"/>
                  <a:gd name="T7" fmla="*/ 612421352 h 340"/>
                  <a:gd name="T8" fmla="*/ 2147483646 w 372"/>
                  <a:gd name="T9" fmla="*/ 1405784118 h 340"/>
                  <a:gd name="T10" fmla="*/ 1948128551 w 372"/>
                  <a:gd name="T11" fmla="*/ 2011243648 h 340"/>
                  <a:gd name="T12" fmla="*/ 1289510434 w 372"/>
                  <a:gd name="T13" fmla="*/ 2147483646 h 340"/>
                  <a:gd name="T14" fmla="*/ 1067659261 w 372"/>
                  <a:gd name="T15" fmla="*/ 2147483646 h 340"/>
                  <a:gd name="T16" fmla="*/ 263447774 w 372"/>
                  <a:gd name="T17" fmla="*/ 967344995 h 340"/>
                  <a:gd name="T18" fmla="*/ 630889683 w 372"/>
                  <a:gd name="T19" fmla="*/ 361885464 h 340"/>
                  <a:gd name="T20" fmla="*/ 1289510434 w 372"/>
                  <a:gd name="T21" fmla="*/ 132227128 h 340"/>
                  <a:gd name="T22" fmla="*/ 1289510434 w 372"/>
                  <a:gd name="T23" fmla="*/ 0 h 340"/>
                  <a:gd name="T24" fmla="*/ 1289510434 w 372"/>
                  <a:gd name="T25" fmla="*/ 0 h 340"/>
                  <a:gd name="T26" fmla="*/ 138657970 w 372"/>
                  <a:gd name="T27" fmla="*/ 939508260 h 340"/>
                  <a:gd name="T28" fmla="*/ 1039925561 w 372"/>
                  <a:gd name="T29" fmla="*/ 2147483646 h 340"/>
                  <a:gd name="T30" fmla="*/ 1289510434 w 372"/>
                  <a:gd name="T31" fmla="*/ 2147483646 h 340"/>
                  <a:gd name="T32" fmla="*/ 2147483646 w 372"/>
                  <a:gd name="T33" fmla="*/ 1433620852 h 340"/>
                  <a:gd name="T34" fmla="*/ 1539092674 w 372"/>
                  <a:gd name="T35" fmla="*/ 27836735 h 340"/>
                  <a:gd name="T36" fmla="*/ 1289510434 w 372"/>
                  <a:gd name="T37" fmla="*/ 0 h 34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72" h="340">
                    <a:moveTo>
                      <a:pt x="186" y="0"/>
                    </a:moveTo>
                    <a:cubicBezTo>
                      <a:pt x="186" y="19"/>
                      <a:pt x="186" y="19"/>
                      <a:pt x="186" y="19"/>
                    </a:cubicBezTo>
                    <a:cubicBezTo>
                      <a:pt x="196" y="19"/>
                      <a:pt x="207" y="20"/>
                      <a:pt x="218" y="22"/>
                    </a:cubicBezTo>
                    <a:cubicBezTo>
                      <a:pt x="257" y="31"/>
                      <a:pt x="291" y="54"/>
                      <a:pt x="313" y="88"/>
                    </a:cubicBezTo>
                    <a:cubicBezTo>
                      <a:pt x="335" y="122"/>
                      <a:pt x="343" y="163"/>
                      <a:pt x="334" y="202"/>
                    </a:cubicBezTo>
                    <a:cubicBezTo>
                      <a:pt x="327" y="236"/>
                      <a:pt x="308" y="267"/>
                      <a:pt x="281" y="289"/>
                    </a:cubicBezTo>
                    <a:cubicBezTo>
                      <a:pt x="254" y="310"/>
                      <a:pt x="220" y="322"/>
                      <a:pt x="186" y="322"/>
                    </a:cubicBezTo>
                    <a:cubicBezTo>
                      <a:pt x="175" y="322"/>
                      <a:pt x="165" y="321"/>
                      <a:pt x="154" y="319"/>
                    </a:cubicBezTo>
                    <a:cubicBezTo>
                      <a:pt x="72" y="301"/>
                      <a:pt x="20" y="220"/>
                      <a:pt x="38" y="139"/>
                    </a:cubicBezTo>
                    <a:cubicBezTo>
                      <a:pt x="45" y="105"/>
                      <a:pt x="64" y="74"/>
                      <a:pt x="91" y="52"/>
                    </a:cubicBezTo>
                    <a:cubicBezTo>
                      <a:pt x="118" y="31"/>
                      <a:pt x="152" y="19"/>
                      <a:pt x="186" y="19"/>
                    </a:cubicBezTo>
                    <a:cubicBezTo>
                      <a:pt x="186" y="0"/>
                      <a:pt x="186" y="0"/>
                      <a:pt x="186" y="0"/>
                    </a:cubicBezTo>
                    <a:moveTo>
                      <a:pt x="186" y="0"/>
                    </a:moveTo>
                    <a:cubicBezTo>
                      <a:pt x="107" y="0"/>
                      <a:pt x="37" y="55"/>
                      <a:pt x="20" y="135"/>
                    </a:cubicBezTo>
                    <a:cubicBezTo>
                      <a:pt x="0" y="227"/>
                      <a:pt x="58" y="317"/>
                      <a:pt x="150" y="337"/>
                    </a:cubicBezTo>
                    <a:cubicBezTo>
                      <a:pt x="162" y="339"/>
                      <a:pt x="174" y="340"/>
                      <a:pt x="186" y="340"/>
                    </a:cubicBezTo>
                    <a:cubicBezTo>
                      <a:pt x="264" y="340"/>
                      <a:pt x="335" y="286"/>
                      <a:pt x="352" y="206"/>
                    </a:cubicBezTo>
                    <a:cubicBezTo>
                      <a:pt x="372" y="114"/>
                      <a:pt x="313" y="24"/>
                      <a:pt x="222" y="4"/>
                    </a:cubicBezTo>
                    <a:cubicBezTo>
                      <a:pt x="210" y="2"/>
                      <a:pt x="198" y="0"/>
                      <a:pt x="186" y="0"/>
                    </a:cubicBezTo>
                    <a:close/>
                  </a:path>
                </a:pathLst>
              </a:custGeom>
              <a:solidFill>
                <a:srgbClr val="0023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157" name="组合 123"/>
            <p:cNvGrpSpPr>
              <a:grpSpLocks/>
            </p:cNvGrpSpPr>
            <p:nvPr/>
          </p:nvGrpSpPr>
          <p:grpSpPr bwMode="auto">
            <a:xfrm>
              <a:off x="6065696" y="211846"/>
              <a:ext cx="2430463" cy="2266950"/>
              <a:chOff x="6581633" y="488070"/>
              <a:chExt cx="2430463" cy="2266950"/>
            </a:xfrm>
          </p:grpSpPr>
          <p:sp>
            <p:nvSpPr>
              <p:cNvPr id="3172" name="Freeform 5"/>
              <p:cNvSpPr>
                <a:spLocks/>
              </p:cNvSpPr>
              <p:nvPr/>
            </p:nvSpPr>
            <p:spPr bwMode="auto">
              <a:xfrm>
                <a:off x="7472221" y="2196220"/>
                <a:ext cx="406400" cy="401638"/>
              </a:xfrm>
              <a:custGeom>
                <a:avLst/>
                <a:gdLst>
                  <a:gd name="T0" fmla="*/ 97496416 w 154"/>
                  <a:gd name="T1" fmla="*/ 614418942 h 152"/>
                  <a:gd name="T2" fmla="*/ 90532197 w 154"/>
                  <a:gd name="T3" fmla="*/ 963521635 h 152"/>
                  <a:gd name="T4" fmla="*/ 431776249 w 154"/>
                  <a:gd name="T5" fmla="*/ 963521635 h 152"/>
                  <a:gd name="T6" fmla="*/ 974977351 w 154"/>
                  <a:gd name="T7" fmla="*/ 439867596 h 152"/>
                  <a:gd name="T8" fmla="*/ 981941569 w 154"/>
                  <a:gd name="T9" fmla="*/ 97748648 h 152"/>
                  <a:gd name="T10" fmla="*/ 640697517 w 154"/>
                  <a:gd name="T11" fmla="*/ 90767546 h 152"/>
                  <a:gd name="T12" fmla="*/ 97496416 w 154"/>
                  <a:gd name="T13" fmla="*/ 614418942 h 15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4" h="152">
                    <a:moveTo>
                      <a:pt x="14" y="88"/>
                    </a:moveTo>
                    <a:cubicBezTo>
                      <a:pt x="0" y="102"/>
                      <a:pt x="0" y="124"/>
                      <a:pt x="13" y="138"/>
                    </a:cubicBezTo>
                    <a:cubicBezTo>
                      <a:pt x="26" y="151"/>
                      <a:pt x="48" y="152"/>
                      <a:pt x="62" y="138"/>
                    </a:cubicBezTo>
                    <a:cubicBezTo>
                      <a:pt x="140" y="63"/>
                      <a:pt x="140" y="63"/>
                      <a:pt x="140" y="63"/>
                    </a:cubicBezTo>
                    <a:cubicBezTo>
                      <a:pt x="154" y="50"/>
                      <a:pt x="154" y="28"/>
                      <a:pt x="141" y="14"/>
                    </a:cubicBezTo>
                    <a:cubicBezTo>
                      <a:pt x="128" y="1"/>
                      <a:pt x="106" y="0"/>
                      <a:pt x="92" y="13"/>
                    </a:cubicBezTo>
                    <a:lnTo>
                      <a:pt x="14" y="88"/>
                    </a:lnTo>
                    <a:close/>
                  </a:path>
                </a:pathLst>
              </a:custGeom>
              <a:solidFill>
                <a:srgbClr val="F0E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3" name="Freeform 6"/>
              <p:cNvSpPr>
                <a:spLocks/>
              </p:cNvSpPr>
              <p:nvPr/>
            </p:nvSpPr>
            <p:spPr bwMode="auto">
              <a:xfrm>
                <a:off x="7603983" y="1262770"/>
                <a:ext cx="1244600" cy="1204913"/>
              </a:xfrm>
              <a:custGeom>
                <a:avLst/>
                <a:gdLst>
                  <a:gd name="T0" fmla="*/ 1771670638 w 784"/>
                  <a:gd name="T1" fmla="*/ 0 h 759"/>
                  <a:gd name="T2" fmla="*/ 1975802500 w 784"/>
                  <a:gd name="T3" fmla="*/ 209173849 h 759"/>
                  <a:gd name="T4" fmla="*/ 206652813 w 784"/>
                  <a:gd name="T5" fmla="*/ 1912800181 h 759"/>
                  <a:gd name="T6" fmla="*/ 0 w 784"/>
                  <a:gd name="T7" fmla="*/ 1703626332 h 759"/>
                  <a:gd name="T8" fmla="*/ 1771670638 w 784"/>
                  <a:gd name="T9" fmla="*/ 0 h 7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84" h="759">
                    <a:moveTo>
                      <a:pt x="703" y="0"/>
                    </a:moveTo>
                    <a:lnTo>
                      <a:pt x="784" y="83"/>
                    </a:lnTo>
                    <a:lnTo>
                      <a:pt x="82" y="759"/>
                    </a:lnTo>
                    <a:lnTo>
                      <a:pt x="0" y="676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4" name="Freeform 7"/>
              <p:cNvSpPr>
                <a:spLocks/>
              </p:cNvSpPr>
              <p:nvPr/>
            </p:nvSpPr>
            <p:spPr bwMode="auto">
              <a:xfrm>
                <a:off x="8719996" y="1165933"/>
                <a:ext cx="234950" cy="228600"/>
              </a:xfrm>
              <a:custGeom>
                <a:avLst/>
                <a:gdLst>
                  <a:gd name="T0" fmla="*/ 0 w 148"/>
                  <a:gd name="T1" fmla="*/ 153730325 h 144"/>
                  <a:gd name="T2" fmla="*/ 204133450 w 148"/>
                  <a:gd name="T3" fmla="*/ 362902500 h 144"/>
                  <a:gd name="T4" fmla="*/ 372983125 w 148"/>
                  <a:gd name="T5" fmla="*/ 75604688 h 144"/>
                  <a:gd name="T6" fmla="*/ 297378438 w 148"/>
                  <a:gd name="T7" fmla="*/ 0 h 144"/>
                  <a:gd name="T8" fmla="*/ 0 w 148"/>
                  <a:gd name="T9" fmla="*/ 153730325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8" h="144">
                    <a:moveTo>
                      <a:pt x="0" y="61"/>
                    </a:moveTo>
                    <a:lnTo>
                      <a:pt x="81" y="144"/>
                    </a:lnTo>
                    <a:lnTo>
                      <a:pt x="148" y="30"/>
                    </a:lnTo>
                    <a:lnTo>
                      <a:pt x="118" y="0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F0E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5" name="Freeform 8"/>
              <p:cNvSpPr>
                <a:spLocks/>
              </p:cNvSpPr>
              <p:nvPr/>
            </p:nvSpPr>
            <p:spPr bwMode="auto">
              <a:xfrm>
                <a:off x="8907321" y="1110370"/>
                <a:ext cx="104775" cy="103188"/>
              </a:xfrm>
              <a:custGeom>
                <a:avLst/>
                <a:gdLst>
                  <a:gd name="T0" fmla="*/ 0 w 66"/>
                  <a:gd name="T1" fmla="*/ 88206690 h 65"/>
                  <a:gd name="T2" fmla="*/ 75604688 w 66"/>
                  <a:gd name="T3" fmla="*/ 163811744 h 65"/>
                  <a:gd name="T4" fmla="*/ 166330313 w 66"/>
                  <a:gd name="T5" fmla="*/ 0 h 65"/>
                  <a:gd name="T6" fmla="*/ 0 w 66"/>
                  <a:gd name="T7" fmla="*/ 88206690 h 6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6" h="65">
                    <a:moveTo>
                      <a:pt x="0" y="35"/>
                    </a:moveTo>
                    <a:lnTo>
                      <a:pt x="30" y="65"/>
                    </a:lnTo>
                    <a:lnTo>
                      <a:pt x="66" y="0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E346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6" name="Freeform 9"/>
              <p:cNvSpPr>
                <a:spLocks/>
              </p:cNvSpPr>
              <p:nvPr/>
            </p:nvSpPr>
            <p:spPr bwMode="auto">
              <a:xfrm>
                <a:off x="7603983" y="2272420"/>
                <a:ext cx="193675" cy="195263"/>
              </a:xfrm>
              <a:custGeom>
                <a:avLst/>
                <a:gdLst>
                  <a:gd name="T0" fmla="*/ 105846563 w 122"/>
                  <a:gd name="T1" fmla="*/ 0 h 123"/>
                  <a:gd name="T2" fmla="*/ 307459063 w 122"/>
                  <a:gd name="T3" fmla="*/ 214214624 h 123"/>
                  <a:gd name="T4" fmla="*/ 206652813 w 122"/>
                  <a:gd name="T5" fmla="*/ 309980806 h 123"/>
                  <a:gd name="T6" fmla="*/ 0 w 122"/>
                  <a:gd name="T7" fmla="*/ 100806508 h 123"/>
                  <a:gd name="T8" fmla="*/ 105846563 w 122"/>
                  <a:gd name="T9" fmla="*/ 0 h 1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2" h="123">
                    <a:moveTo>
                      <a:pt x="42" y="0"/>
                    </a:moveTo>
                    <a:lnTo>
                      <a:pt x="122" y="85"/>
                    </a:lnTo>
                    <a:lnTo>
                      <a:pt x="82" y="123"/>
                    </a:lnTo>
                    <a:lnTo>
                      <a:pt x="0" y="40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E346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7" name="Freeform 22"/>
              <p:cNvSpPr>
                <a:spLocks noEditPoints="1"/>
              </p:cNvSpPr>
              <p:nvPr/>
            </p:nvSpPr>
            <p:spPr bwMode="auto">
              <a:xfrm>
                <a:off x="6581633" y="488070"/>
                <a:ext cx="1604962" cy="2266950"/>
              </a:xfrm>
              <a:custGeom>
                <a:avLst/>
                <a:gdLst>
                  <a:gd name="T0" fmla="*/ 2147483646 w 1011"/>
                  <a:gd name="T1" fmla="*/ 0 h 1428"/>
                  <a:gd name="T2" fmla="*/ 476308589 w 1011"/>
                  <a:gd name="T3" fmla="*/ 2147483646 h 1428"/>
                  <a:gd name="T4" fmla="*/ 0 w 1011"/>
                  <a:gd name="T5" fmla="*/ 380544388 h 1428"/>
                  <a:gd name="T6" fmla="*/ 2147483646 w 1011"/>
                  <a:gd name="T7" fmla="*/ 0 h 1428"/>
                  <a:gd name="T8" fmla="*/ 753525690 w 1011"/>
                  <a:gd name="T9" fmla="*/ 2147483646 h 1428"/>
                  <a:gd name="T10" fmla="*/ 1633060741 w 1011"/>
                  <a:gd name="T11" fmla="*/ 627519700 h 1428"/>
                  <a:gd name="T12" fmla="*/ 546872942 w 1011"/>
                  <a:gd name="T13" fmla="*/ 786288750 h 1428"/>
                  <a:gd name="T14" fmla="*/ 753525690 w 1011"/>
                  <a:gd name="T15" fmla="*/ 2147483646 h 142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011" h="1428">
                    <a:moveTo>
                      <a:pt x="1011" y="0"/>
                    </a:moveTo>
                    <a:lnTo>
                      <a:pt x="189" y="1428"/>
                    </a:lnTo>
                    <a:lnTo>
                      <a:pt x="0" y="151"/>
                    </a:lnTo>
                    <a:lnTo>
                      <a:pt x="1011" y="0"/>
                    </a:lnTo>
                    <a:close/>
                    <a:moveTo>
                      <a:pt x="299" y="855"/>
                    </a:moveTo>
                    <a:lnTo>
                      <a:pt x="648" y="249"/>
                    </a:lnTo>
                    <a:lnTo>
                      <a:pt x="217" y="312"/>
                    </a:lnTo>
                    <a:lnTo>
                      <a:pt x="299" y="855"/>
                    </a:lnTo>
                    <a:close/>
                  </a:path>
                </a:pathLst>
              </a:custGeom>
              <a:solidFill>
                <a:srgbClr val="F9A4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8" name="Freeform 23"/>
              <p:cNvSpPr>
                <a:spLocks/>
              </p:cNvSpPr>
              <p:nvPr/>
            </p:nvSpPr>
            <p:spPr bwMode="auto">
              <a:xfrm>
                <a:off x="6597508" y="815095"/>
                <a:ext cx="187325" cy="60325"/>
              </a:xfrm>
              <a:custGeom>
                <a:avLst/>
                <a:gdLst>
                  <a:gd name="T0" fmla="*/ 287297813 w 118"/>
                  <a:gd name="T1" fmla="*/ 0 h 38"/>
                  <a:gd name="T2" fmla="*/ 297378438 w 118"/>
                  <a:gd name="T3" fmla="*/ 55443438 h 38"/>
                  <a:gd name="T4" fmla="*/ 7561263 w 118"/>
                  <a:gd name="T5" fmla="*/ 95765938 h 38"/>
                  <a:gd name="T6" fmla="*/ 0 w 118"/>
                  <a:gd name="T7" fmla="*/ 42843450 h 38"/>
                  <a:gd name="T8" fmla="*/ 287297813 w 118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8" h="38">
                    <a:moveTo>
                      <a:pt x="114" y="0"/>
                    </a:moveTo>
                    <a:lnTo>
                      <a:pt x="118" y="22"/>
                    </a:lnTo>
                    <a:lnTo>
                      <a:pt x="3" y="38"/>
                    </a:lnTo>
                    <a:lnTo>
                      <a:pt x="0" y="17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9" name="Freeform 24"/>
              <p:cNvSpPr>
                <a:spLocks/>
              </p:cNvSpPr>
              <p:nvPr/>
            </p:nvSpPr>
            <p:spPr bwMode="auto">
              <a:xfrm>
                <a:off x="6610208" y="919870"/>
                <a:ext cx="100012" cy="50800"/>
              </a:xfrm>
              <a:custGeom>
                <a:avLst/>
                <a:gdLst>
                  <a:gd name="T0" fmla="*/ 151208619 w 63"/>
                  <a:gd name="T1" fmla="*/ 0 h 32"/>
                  <a:gd name="T2" fmla="*/ 158768256 w 63"/>
                  <a:gd name="T3" fmla="*/ 60483750 h 32"/>
                  <a:gd name="T4" fmla="*/ 7559637 w 63"/>
                  <a:gd name="T5" fmla="*/ 80645000 h 32"/>
                  <a:gd name="T6" fmla="*/ 0 w 63"/>
                  <a:gd name="T7" fmla="*/ 25201563 h 32"/>
                  <a:gd name="T8" fmla="*/ 151208619 w 63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3" h="32">
                    <a:moveTo>
                      <a:pt x="60" y="0"/>
                    </a:moveTo>
                    <a:lnTo>
                      <a:pt x="63" y="24"/>
                    </a:lnTo>
                    <a:lnTo>
                      <a:pt x="3" y="32"/>
                    </a:lnTo>
                    <a:lnTo>
                      <a:pt x="0" y="1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0" name="Freeform 25"/>
              <p:cNvSpPr>
                <a:spLocks/>
              </p:cNvSpPr>
              <p:nvPr/>
            </p:nvSpPr>
            <p:spPr bwMode="auto">
              <a:xfrm>
                <a:off x="6626083" y="1023058"/>
                <a:ext cx="98425" cy="47625"/>
              </a:xfrm>
              <a:custGeom>
                <a:avLst/>
                <a:gdLst>
                  <a:gd name="T0" fmla="*/ 146169063 w 62"/>
                  <a:gd name="T1" fmla="*/ 0 h 30"/>
                  <a:gd name="T2" fmla="*/ 156249688 w 62"/>
                  <a:gd name="T3" fmla="*/ 55443438 h 30"/>
                  <a:gd name="T4" fmla="*/ 7561263 w 62"/>
                  <a:gd name="T5" fmla="*/ 75604688 h 30"/>
                  <a:gd name="T6" fmla="*/ 0 w 62"/>
                  <a:gd name="T7" fmla="*/ 20161250 h 30"/>
                  <a:gd name="T8" fmla="*/ 146169063 w 62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" h="30">
                    <a:moveTo>
                      <a:pt x="58" y="0"/>
                    </a:moveTo>
                    <a:lnTo>
                      <a:pt x="62" y="22"/>
                    </a:lnTo>
                    <a:lnTo>
                      <a:pt x="3" y="30"/>
                    </a:lnTo>
                    <a:lnTo>
                      <a:pt x="0" y="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1" name="Freeform 26"/>
              <p:cNvSpPr>
                <a:spLocks/>
              </p:cNvSpPr>
              <p:nvPr/>
            </p:nvSpPr>
            <p:spPr bwMode="auto">
              <a:xfrm>
                <a:off x="6641958" y="1126245"/>
                <a:ext cx="98425" cy="47625"/>
              </a:xfrm>
              <a:custGeom>
                <a:avLst/>
                <a:gdLst>
                  <a:gd name="T0" fmla="*/ 146169063 w 62"/>
                  <a:gd name="T1" fmla="*/ 0 h 30"/>
                  <a:gd name="T2" fmla="*/ 156249688 w 62"/>
                  <a:gd name="T3" fmla="*/ 55443438 h 30"/>
                  <a:gd name="T4" fmla="*/ 7561263 w 62"/>
                  <a:gd name="T5" fmla="*/ 75604688 h 30"/>
                  <a:gd name="T6" fmla="*/ 0 w 62"/>
                  <a:gd name="T7" fmla="*/ 20161250 h 30"/>
                  <a:gd name="T8" fmla="*/ 146169063 w 62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" h="30">
                    <a:moveTo>
                      <a:pt x="58" y="0"/>
                    </a:moveTo>
                    <a:lnTo>
                      <a:pt x="62" y="22"/>
                    </a:lnTo>
                    <a:lnTo>
                      <a:pt x="3" y="30"/>
                    </a:lnTo>
                    <a:lnTo>
                      <a:pt x="0" y="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2" name="Freeform 27"/>
              <p:cNvSpPr>
                <a:spLocks/>
              </p:cNvSpPr>
              <p:nvPr/>
            </p:nvSpPr>
            <p:spPr bwMode="auto">
              <a:xfrm>
                <a:off x="6657833" y="1213558"/>
                <a:ext cx="187325" cy="63500"/>
              </a:xfrm>
              <a:custGeom>
                <a:avLst/>
                <a:gdLst>
                  <a:gd name="T0" fmla="*/ 289818763 w 118"/>
                  <a:gd name="T1" fmla="*/ 0 h 40"/>
                  <a:gd name="T2" fmla="*/ 297378438 w 118"/>
                  <a:gd name="T3" fmla="*/ 52924075 h 40"/>
                  <a:gd name="T4" fmla="*/ 7561263 w 118"/>
                  <a:gd name="T5" fmla="*/ 100806250 h 40"/>
                  <a:gd name="T6" fmla="*/ 0 w 118"/>
                  <a:gd name="T7" fmla="*/ 45362813 h 40"/>
                  <a:gd name="T8" fmla="*/ 289818763 w 118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8" h="40">
                    <a:moveTo>
                      <a:pt x="115" y="0"/>
                    </a:moveTo>
                    <a:lnTo>
                      <a:pt x="118" y="21"/>
                    </a:lnTo>
                    <a:lnTo>
                      <a:pt x="3" y="40"/>
                    </a:lnTo>
                    <a:lnTo>
                      <a:pt x="0" y="1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3" name="Freeform 28"/>
              <p:cNvSpPr>
                <a:spLocks/>
              </p:cNvSpPr>
              <p:nvPr/>
            </p:nvSpPr>
            <p:spPr bwMode="auto">
              <a:xfrm>
                <a:off x="6670533" y="1329445"/>
                <a:ext cx="100012" cy="47625"/>
              </a:xfrm>
              <a:custGeom>
                <a:avLst/>
                <a:gdLst>
                  <a:gd name="T0" fmla="*/ 151208619 w 63"/>
                  <a:gd name="T1" fmla="*/ 0 h 30"/>
                  <a:gd name="T2" fmla="*/ 158768256 w 63"/>
                  <a:gd name="T3" fmla="*/ 52924075 h 30"/>
                  <a:gd name="T4" fmla="*/ 10080575 w 63"/>
                  <a:gd name="T5" fmla="*/ 75604688 h 30"/>
                  <a:gd name="T6" fmla="*/ 0 w 63"/>
                  <a:gd name="T7" fmla="*/ 20161250 h 30"/>
                  <a:gd name="T8" fmla="*/ 151208619 w 63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3" h="30">
                    <a:moveTo>
                      <a:pt x="60" y="0"/>
                    </a:moveTo>
                    <a:lnTo>
                      <a:pt x="63" y="21"/>
                    </a:lnTo>
                    <a:lnTo>
                      <a:pt x="4" y="30"/>
                    </a:lnTo>
                    <a:lnTo>
                      <a:pt x="0" y="8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4" name="Freeform 29"/>
              <p:cNvSpPr>
                <a:spLocks/>
              </p:cNvSpPr>
              <p:nvPr/>
            </p:nvSpPr>
            <p:spPr bwMode="auto">
              <a:xfrm>
                <a:off x="6686408" y="1432633"/>
                <a:ext cx="98425" cy="46038"/>
              </a:xfrm>
              <a:custGeom>
                <a:avLst/>
                <a:gdLst>
                  <a:gd name="T0" fmla="*/ 146169063 w 62"/>
                  <a:gd name="T1" fmla="*/ 0 h 29"/>
                  <a:gd name="T2" fmla="*/ 156249688 w 62"/>
                  <a:gd name="T3" fmla="*/ 52924650 h 29"/>
                  <a:gd name="T4" fmla="*/ 10080625 w 62"/>
                  <a:gd name="T5" fmla="*/ 73086119 h 29"/>
                  <a:gd name="T6" fmla="*/ 0 w 62"/>
                  <a:gd name="T7" fmla="*/ 20161469 h 29"/>
                  <a:gd name="T8" fmla="*/ 146169063 w 62"/>
                  <a:gd name="T9" fmla="*/ 0 h 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58" y="0"/>
                    </a:moveTo>
                    <a:lnTo>
                      <a:pt x="62" y="21"/>
                    </a:lnTo>
                    <a:lnTo>
                      <a:pt x="4" y="29"/>
                    </a:lnTo>
                    <a:lnTo>
                      <a:pt x="0" y="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5" name="Freeform 30"/>
              <p:cNvSpPr>
                <a:spLocks/>
              </p:cNvSpPr>
              <p:nvPr/>
            </p:nvSpPr>
            <p:spPr bwMode="auto">
              <a:xfrm>
                <a:off x="6702283" y="1532645"/>
                <a:ext cx="98425" cy="49213"/>
              </a:xfrm>
              <a:custGeom>
                <a:avLst/>
                <a:gdLst>
                  <a:gd name="T0" fmla="*/ 146169063 w 62"/>
                  <a:gd name="T1" fmla="*/ 0 h 31"/>
                  <a:gd name="T2" fmla="*/ 156249688 w 62"/>
                  <a:gd name="T3" fmla="*/ 52924613 h 31"/>
                  <a:gd name="T4" fmla="*/ 10080625 w 62"/>
                  <a:gd name="T5" fmla="*/ 78126431 h 31"/>
                  <a:gd name="T6" fmla="*/ 0 w 62"/>
                  <a:gd name="T7" fmla="*/ 20161455 h 31"/>
                  <a:gd name="T8" fmla="*/ 146169063 w 62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" h="31">
                    <a:moveTo>
                      <a:pt x="58" y="0"/>
                    </a:moveTo>
                    <a:lnTo>
                      <a:pt x="62" y="21"/>
                    </a:lnTo>
                    <a:lnTo>
                      <a:pt x="4" y="31"/>
                    </a:lnTo>
                    <a:lnTo>
                      <a:pt x="0" y="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6" name="Freeform 31"/>
              <p:cNvSpPr>
                <a:spLocks/>
              </p:cNvSpPr>
              <p:nvPr/>
            </p:nvSpPr>
            <p:spPr bwMode="auto">
              <a:xfrm>
                <a:off x="6718158" y="1621545"/>
                <a:ext cx="187325" cy="60325"/>
              </a:xfrm>
              <a:custGeom>
                <a:avLst/>
                <a:gdLst>
                  <a:gd name="T0" fmla="*/ 289818763 w 118"/>
                  <a:gd name="T1" fmla="*/ 0 h 38"/>
                  <a:gd name="T2" fmla="*/ 297378438 w 118"/>
                  <a:gd name="T3" fmla="*/ 55443438 h 38"/>
                  <a:gd name="T4" fmla="*/ 10080625 w 118"/>
                  <a:gd name="T5" fmla="*/ 95765938 h 38"/>
                  <a:gd name="T6" fmla="*/ 0 w 118"/>
                  <a:gd name="T7" fmla="*/ 42843450 h 38"/>
                  <a:gd name="T8" fmla="*/ 289818763 w 118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8" h="38">
                    <a:moveTo>
                      <a:pt x="115" y="0"/>
                    </a:moveTo>
                    <a:lnTo>
                      <a:pt x="118" y="22"/>
                    </a:lnTo>
                    <a:lnTo>
                      <a:pt x="4" y="38"/>
                    </a:lnTo>
                    <a:lnTo>
                      <a:pt x="0" y="17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7" name="Freeform 32"/>
              <p:cNvSpPr>
                <a:spLocks/>
              </p:cNvSpPr>
              <p:nvPr/>
            </p:nvSpPr>
            <p:spPr bwMode="auto">
              <a:xfrm>
                <a:off x="6732446" y="1737433"/>
                <a:ext cx="100012" cy="47625"/>
              </a:xfrm>
              <a:custGeom>
                <a:avLst/>
                <a:gdLst>
                  <a:gd name="T0" fmla="*/ 148687682 w 63"/>
                  <a:gd name="T1" fmla="*/ 0 h 30"/>
                  <a:gd name="T2" fmla="*/ 158768256 w 63"/>
                  <a:gd name="T3" fmla="*/ 55443438 h 30"/>
                  <a:gd name="T4" fmla="*/ 7559637 w 63"/>
                  <a:gd name="T5" fmla="*/ 75604688 h 30"/>
                  <a:gd name="T6" fmla="*/ 0 w 63"/>
                  <a:gd name="T7" fmla="*/ 22682200 h 30"/>
                  <a:gd name="T8" fmla="*/ 148687682 w 63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3" h="30">
                    <a:moveTo>
                      <a:pt x="59" y="0"/>
                    </a:moveTo>
                    <a:lnTo>
                      <a:pt x="63" y="22"/>
                    </a:lnTo>
                    <a:lnTo>
                      <a:pt x="3" y="30"/>
                    </a:lnTo>
                    <a:lnTo>
                      <a:pt x="0" y="9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8" name="Freeform 33"/>
              <p:cNvSpPr>
                <a:spLocks/>
              </p:cNvSpPr>
              <p:nvPr/>
            </p:nvSpPr>
            <p:spPr bwMode="auto">
              <a:xfrm>
                <a:off x="6748321" y="1837445"/>
                <a:ext cx="96837" cy="50800"/>
              </a:xfrm>
              <a:custGeom>
                <a:avLst/>
                <a:gdLst>
                  <a:gd name="T0" fmla="*/ 146168308 w 61"/>
                  <a:gd name="T1" fmla="*/ 0 h 32"/>
                  <a:gd name="T2" fmla="*/ 153727944 w 61"/>
                  <a:gd name="T3" fmla="*/ 55443438 h 32"/>
                  <a:gd name="T4" fmla="*/ 7559636 w 61"/>
                  <a:gd name="T5" fmla="*/ 80645000 h 32"/>
                  <a:gd name="T6" fmla="*/ 0 w 61"/>
                  <a:gd name="T7" fmla="*/ 22682200 h 32"/>
                  <a:gd name="T8" fmla="*/ 146168308 w 61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" h="32">
                    <a:moveTo>
                      <a:pt x="58" y="0"/>
                    </a:moveTo>
                    <a:lnTo>
                      <a:pt x="61" y="22"/>
                    </a:lnTo>
                    <a:lnTo>
                      <a:pt x="3" y="32"/>
                    </a:lnTo>
                    <a:lnTo>
                      <a:pt x="0" y="9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9" name="Freeform 34"/>
              <p:cNvSpPr>
                <a:spLocks/>
              </p:cNvSpPr>
              <p:nvPr/>
            </p:nvSpPr>
            <p:spPr bwMode="auto">
              <a:xfrm>
                <a:off x="6762608" y="1940633"/>
                <a:ext cx="98425" cy="47625"/>
              </a:xfrm>
              <a:custGeom>
                <a:avLst/>
                <a:gdLst>
                  <a:gd name="T0" fmla="*/ 148690013 w 62"/>
                  <a:gd name="T1" fmla="*/ 0 h 30"/>
                  <a:gd name="T2" fmla="*/ 156249688 w 62"/>
                  <a:gd name="T3" fmla="*/ 55443438 h 30"/>
                  <a:gd name="T4" fmla="*/ 10080625 w 62"/>
                  <a:gd name="T5" fmla="*/ 75604688 h 30"/>
                  <a:gd name="T6" fmla="*/ 0 w 62"/>
                  <a:gd name="T7" fmla="*/ 20161250 h 30"/>
                  <a:gd name="T8" fmla="*/ 148690013 w 62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" h="30">
                    <a:moveTo>
                      <a:pt x="59" y="0"/>
                    </a:moveTo>
                    <a:lnTo>
                      <a:pt x="62" y="22"/>
                    </a:lnTo>
                    <a:lnTo>
                      <a:pt x="4" y="30"/>
                    </a:lnTo>
                    <a:lnTo>
                      <a:pt x="0" y="8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0" name="Freeform 35"/>
              <p:cNvSpPr>
                <a:spLocks/>
              </p:cNvSpPr>
              <p:nvPr/>
            </p:nvSpPr>
            <p:spPr bwMode="auto">
              <a:xfrm>
                <a:off x="6778483" y="2027945"/>
                <a:ext cx="187325" cy="63500"/>
              </a:xfrm>
              <a:custGeom>
                <a:avLst/>
                <a:gdLst>
                  <a:gd name="T0" fmla="*/ 289818763 w 118"/>
                  <a:gd name="T1" fmla="*/ 0 h 40"/>
                  <a:gd name="T2" fmla="*/ 297378438 w 118"/>
                  <a:gd name="T3" fmla="*/ 57964388 h 40"/>
                  <a:gd name="T4" fmla="*/ 10080625 w 118"/>
                  <a:gd name="T5" fmla="*/ 100806250 h 40"/>
                  <a:gd name="T6" fmla="*/ 0 w 118"/>
                  <a:gd name="T7" fmla="*/ 45362813 h 40"/>
                  <a:gd name="T8" fmla="*/ 289818763 w 118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8" h="40">
                    <a:moveTo>
                      <a:pt x="115" y="0"/>
                    </a:moveTo>
                    <a:lnTo>
                      <a:pt x="118" y="23"/>
                    </a:lnTo>
                    <a:lnTo>
                      <a:pt x="4" y="40"/>
                    </a:lnTo>
                    <a:lnTo>
                      <a:pt x="0" y="1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1" name="Freeform 36"/>
              <p:cNvSpPr>
                <a:spLocks/>
              </p:cNvSpPr>
              <p:nvPr/>
            </p:nvSpPr>
            <p:spPr bwMode="auto">
              <a:xfrm>
                <a:off x="6792771" y="2143833"/>
                <a:ext cx="96837" cy="47625"/>
              </a:xfrm>
              <a:custGeom>
                <a:avLst/>
                <a:gdLst>
                  <a:gd name="T0" fmla="*/ 151208594 w 61"/>
                  <a:gd name="T1" fmla="*/ 0 h 30"/>
                  <a:gd name="T2" fmla="*/ 153727944 w 61"/>
                  <a:gd name="T3" fmla="*/ 55443438 h 30"/>
                  <a:gd name="T4" fmla="*/ 7559636 w 61"/>
                  <a:gd name="T5" fmla="*/ 75604688 h 30"/>
                  <a:gd name="T6" fmla="*/ 0 w 61"/>
                  <a:gd name="T7" fmla="*/ 20161250 h 30"/>
                  <a:gd name="T8" fmla="*/ 151208594 w 61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" h="30">
                    <a:moveTo>
                      <a:pt x="60" y="0"/>
                    </a:moveTo>
                    <a:lnTo>
                      <a:pt x="61" y="22"/>
                    </a:lnTo>
                    <a:lnTo>
                      <a:pt x="3" y="30"/>
                    </a:lnTo>
                    <a:lnTo>
                      <a:pt x="0" y="8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2" name="Freeform 37"/>
              <p:cNvSpPr>
                <a:spLocks/>
              </p:cNvSpPr>
              <p:nvPr/>
            </p:nvSpPr>
            <p:spPr bwMode="auto">
              <a:xfrm>
                <a:off x="6808646" y="2247020"/>
                <a:ext cx="96837" cy="47625"/>
              </a:xfrm>
              <a:custGeom>
                <a:avLst/>
                <a:gdLst>
                  <a:gd name="T0" fmla="*/ 146168308 w 61"/>
                  <a:gd name="T1" fmla="*/ 0 h 30"/>
                  <a:gd name="T2" fmla="*/ 153727944 w 61"/>
                  <a:gd name="T3" fmla="*/ 52924075 h 30"/>
                  <a:gd name="T4" fmla="*/ 7559636 w 61"/>
                  <a:gd name="T5" fmla="*/ 75604688 h 30"/>
                  <a:gd name="T6" fmla="*/ 0 w 61"/>
                  <a:gd name="T7" fmla="*/ 20161250 h 30"/>
                  <a:gd name="T8" fmla="*/ 146168308 w 61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" h="30">
                    <a:moveTo>
                      <a:pt x="58" y="0"/>
                    </a:moveTo>
                    <a:lnTo>
                      <a:pt x="61" y="21"/>
                    </a:lnTo>
                    <a:lnTo>
                      <a:pt x="3" y="30"/>
                    </a:lnTo>
                    <a:lnTo>
                      <a:pt x="0" y="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3" name="Freeform 38"/>
              <p:cNvSpPr>
                <a:spLocks/>
              </p:cNvSpPr>
              <p:nvPr/>
            </p:nvSpPr>
            <p:spPr bwMode="auto">
              <a:xfrm>
                <a:off x="6824521" y="2347033"/>
                <a:ext cx="96837" cy="50800"/>
              </a:xfrm>
              <a:custGeom>
                <a:avLst/>
                <a:gdLst>
                  <a:gd name="T0" fmla="*/ 146168308 w 61"/>
                  <a:gd name="T1" fmla="*/ 0 h 32"/>
                  <a:gd name="T2" fmla="*/ 153727944 w 61"/>
                  <a:gd name="T3" fmla="*/ 57964388 h 32"/>
                  <a:gd name="T4" fmla="*/ 7559636 w 61"/>
                  <a:gd name="T5" fmla="*/ 80645000 h 32"/>
                  <a:gd name="T6" fmla="*/ 0 w 61"/>
                  <a:gd name="T7" fmla="*/ 25201563 h 32"/>
                  <a:gd name="T8" fmla="*/ 146168308 w 61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" h="32">
                    <a:moveTo>
                      <a:pt x="58" y="0"/>
                    </a:moveTo>
                    <a:lnTo>
                      <a:pt x="61" y="23"/>
                    </a:lnTo>
                    <a:lnTo>
                      <a:pt x="3" y="32"/>
                    </a:lnTo>
                    <a:lnTo>
                      <a:pt x="0" y="1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158" name="Freeform 39"/>
            <p:cNvSpPr>
              <a:spLocks/>
            </p:cNvSpPr>
            <p:nvPr/>
          </p:nvSpPr>
          <p:spPr bwMode="auto">
            <a:xfrm>
              <a:off x="9331183" y="1748545"/>
              <a:ext cx="434975" cy="487363"/>
            </a:xfrm>
            <a:custGeom>
              <a:avLst/>
              <a:gdLst>
                <a:gd name="T0" fmla="*/ 486473404 w 165"/>
                <a:gd name="T1" fmla="*/ 34700246 h 185"/>
                <a:gd name="T2" fmla="*/ 243235384 w 165"/>
                <a:gd name="T3" fmla="*/ 159620603 h 185"/>
                <a:gd name="T4" fmla="*/ 34747912 w 165"/>
                <a:gd name="T5" fmla="*/ 832803260 h 185"/>
                <a:gd name="T6" fmla="*/ 159841450 w 165"/>
                <a:gd name="T7" fmla="*/ 1075704979 h 185"/>
                <a:gd name="T8" fmla="*/ 827003468 w 165"/>
                <a:gd name="T9" fmla="*/ 1283906453 h 185"/>
                <a:gd name="T10" fmla="*/ 1146686367 w 165"/>
                <a:gd name="T11" fmla="*/ 235960089 h 185"/>
                <a:gd name="T12" fmla="*/ 486473404 w 165"/>
                <a:gd name="T13" fmla="*/ 34700246 h 18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5" h="185">
                  <a:moveTo>
                    <a:pt x="70" y="5"/>
                  </a:moveTo>
                  <a:cubicBezTo>
                    <a:pt x="55" y="0"/>
                    <a:pt x="39" y="9"/>
                    <a:pt x="35" y="23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0" y="135"/>
                    <a:pt x="8" y="151"/>
                    <a:pt x="23" y="155"/>
                  </a:cubicBezTo>
                  <a:cubicBezTo>
                    <a:pt x="119" y="185"/>
                    <a:pt x="119" y="185"/>
                    <a:pt x="119" y="185"/>
                  </a:cubicBezTo>
                  <a:cubicBezTo>
                    <a:pt x="165" y="34"/>
                    <a:pt x="165" y="34"/>
                    <a:pt x="165" y="34"/>
                  </a:cubicBezTo>
                  <a:lnTo>
                    <a:pt x="70" y="5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9" name="Freeform 40"/>
            <p:cNvSpPr>
              <a:spLocks/>
            </p:cNvSpPr>
            <p:nvPr/>
          </p:nvSpPr>
          <p:spPr bwMode="auto">
            <a:xfrm>
              <a:off x="9645508" y="1837445"/>
              <a:ext cx="431800" cy="488950"/>
            </a:xfrm>
            <a:custGeom>
              <a:avLst/>
              <a:gdLst>
                <a:gd name="T0" fmla="*/ 970523159 w 164"/>
                <a:gd name="T1" fmla="*/ 209558684 h 185"/>
                <a:gd name="T2" fmla="*/ 318886933 w 164"/>
                <a:gd name="T3" fmla="*/ 0 h 185"/>
                <a:gd name="T4" fmla="*/ 0 w 164"/>
                <a:gd name="T5" fmla="*/ 1054781441 h 185"/>
                <a:gd name="T6" fmla="*/ 651636226 w 164"/>
                <a:gd name="T7" fmla="*/ 1257354747 h 185"/>
                <a:gd name="T8" fmla="*/ 894268332 w 164"/>
                <a:gd name="T9" fmla="*/ 1131620594 h 185"/>
                <a:gd name="T10" fmla="*/ 1102235323 w 164"/>
                <a:gd name="T11" fmla="*/ 454044256 h 185"/>
                <a:gd name="T12" fmla="*/ 970523159 w 164"/>
                <a:gd name="T13" fmla="*/ 209558684 h 18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4" h="185">
                  <a:moveTo>
                    <a:pt x="140" y="3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94" y="180"/>
                    <a:pt x="94" y="180"/>
                    <a:pt x="94" y="180"/>
                  </a:cubicBezTo>
                  <a:cubicBezTo>
                    <a:pt x="109" y="185"/>
                    <a:pt x="124" y="176"/>
                    <a:pt x="129" y="162"/>
                  </a:cubicBezTo>
                  <a:cubicBezTo>
                    <a:pt x="159" y="65"/>
                    <a:pt x="159" y="65"/>
                    <a:pt x="159" y="65"/>
                  </a:cubicBezTo>
                  <a:cubicBezTo>
                    <a:pt x="164" y="50"/>
                    <a:pt x="155" y="34"/>
                    <a:pt x="140" y="30"/>
                  </a:cubicBezTo>
                  <a:close/>
                </a:path>
              </a:pathLst>
            </a:custGeom>
            <a:solidFill>
              <a:srgbClr val="E34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0" name="Freeform 44"/>
            <p:cNvSpPr>
              <a:spLocks/>
            </p:cNvSpPr>
            <p:nvPr/>
          </p:nvSpPr>
          <p:spPr bwMode="auto">
            <a:xfrm>
              <a:off x="9135921" y="1167520"/>
              <a:ext cx="471487" cy="465138"/>
            </a:xfrm>
            <a:custGeom>
              <a:avLst/>
              <a:gdLst>
                <a:gd name="T0" fmla="*/ 1158643743 w 179"/>
                <a:gd name="T1" fmla="*/ 572732876 h 176"/>
                <a:gd name="T2" fmla="*/ 1221085480 w 179"/>
                <a:gd name="T3" fmla="*/ 453995831 h 176"/>
                <a:gd name="T4" fmla="*/ 1241899392 w 179"/>
                <a:gd name="T5" fmla="*/ 321288788 h 176"/>
                <a:gd name="T6" fmla="*/ 1207209538 w 179"/>
                <a:gd name="T7" fmla="*/ 195566744 h 176"/>
                <a:gd name="T8" fmla="*/ 1123953890 w 179"/>
                <a:gd name="T9" fmla="*/ 83814696 h 176"/>
                <a:gd name="T10" fmla="*/ 1006008388 w 179"/>
                <a:gd name="T11" fmla="*/ 20952353 h 176"/>
                <a:gd name="T12" fmla="*/ 895000856 w 179"/>
                <a:gd name="T13" fmla="*/ 0 h 176"/>
                <a:gd name="T14" fmla="*/ 874186944 w 179"/>
                <a:gd name="T15" fmla="*/ 0 h 176"/>
                <a:gd name="T16" fmla="*/ 742365501 w 179"/>
                <a:gd name="T17" fmla="*/ 34922350 h 176"/>
                <a:gd name="T18" fmla="*/ 638295940 w 179"/>
                <a:gd name="T19" fmla="*/ 118737046 h 176"/>
                <a:gd name="T20" fmla="*/ 69379707 w 179"/>
                <a:gd name="T21" fmla="*/ 782269617 h 176"/>
                <a:gd name="T22" fmla="*/ 0 w 179"/>
                <a:gd name="T23" fmla="*/ 977836361 h 176"/>
                <a:gd name="T24" fmla="*/ 90193619 w 179"/>
                <a:gd name="T25" fmla="*/ 1159435750 h 176"/>
                <a:gd name="T26" fmla="*/ 277518829 w 179"/>
                <a:gd name="T27" fmla="*/ 1222295451 h 176"/>
                <a:gd name="T28" fmla="*/ 464844038 w 179"/>
                <a:gd name="T29" fmla="*/ 1131495756 h 176"/>
                <a:gd name="T30" fmla="*/ 797869266 w 179"/>
                <a:gd name="T31" fmla="*/ 740362269 h 176"/>
                <a:gd name="T32" fmla="*/ 853373032 w 179"/>
                <a:gd name="T33" fmla="*/ 600670228 h 176"/>
                <a:gd name="T34" fmla="*/ 659109852 w 179"/>
                <a:gd name="T35" fmla="*/ 426058480 h 176"/>
                <a:gd name="T36" fmla="*/ 520347804 w 179"/>
                <a:gd name="T37" fmla="*/ 502888177 h 176"/>
                <a:gd name="T38" fmla="*/ 395464331 w 179"/>
                <a:gd name="T39" fmla="*/ 649562574 h 176"/>
                <a:gd name="T40" fmla="*/ 478719979 w 179"/>
                <a:gd name="T41" fmla="*/ 719407273 h 176"/>
                <a:gd name="T42" fmla="*/ 603603452 w 179"/>
                <a:gd name="T43" fmla="*/ 572732876 h 176"/>
                <a:gd name="T44" fmla="*/ 666047823 w 179"/>
                <a:gd name="T45" fmla="*/ 537810527 h 176"/>
                <a:gd name="T46" fmla="*/ 735427530 w 179"/>
                <a:gd name="T47" fmla="*/ 579717875 h 176"/>
                <a:gd name="T48" fmla="*/ 721551588 w 179"/>
                <a:gd name="T49" fmla="*/ 670517570 h 176"/>
                <a:gd name="T50" fmla="*/ 381588389 w 179"/>
                <a:gd name="T51" fmla="*/ 1068636055 h 176"/>
                <a:gd name="T52" fmla="*/ 277518829 w 179"/>
                <a:gd name="T53" fmla="*/ 1117528402 h 176"/>
                <a:gd name="T54" fmla="*/ 166511297 w 179"/>
                <a:gd name="T55" fmla="*/ 1089588408 h 176"/>
                <a:gd name="T56" fmla="*/ 159573326 w 179"/>
                <a:gd name="T57" fmla="*/ 1082606052 h 176"/>
                <a:gd name="T58" fmla="*/ 111007531 w 179"/>
                <a:gd name="T59" fmla="*/ 970851362 h 176"/>
                <a:gd name="T60" fmla="*/ 145697385 w 179"/>
                <a:gd name="T61" fmla="*/ 859099315 h 176"/>
                <a:gd name="T62" fmla="*/ 721551588 w 179"/>
                <a:gd name="T63" fmla="*/ 181599389 h 176"/>
                <a:gd name="T64" fmla="*/ 881124915 w 179"/>
                <a:gd name="T65" fmla="*/ 104767049 h 176"/>
                <a:gd name="T66" fmla="*/ 1054574183 w 179"/>
                <a:gd name="T67" fmla="*/ 167629392 h 176"/>
                <a:gd name="T68" fmla="*/ 1137829831 w 179"/>
                <a:gd name="T69" fmla="*/ 328273786 h 176"/>
                <a:gd name="T70" fmla="*/ 1075388095 w 179"/>
                <a:gd name="T71" fmla="*/ 502888177 h 176"/>
                <a:gd name="T72" fmla="*/ 721551588 w 179"/>
                <a:gd name="T73" fmla="*/ 921961658 h 176"/>
                <a:gd name="T74" fmla="*/ 797869266 w 179"/>
                <a:gd name="T75" fmla="*/ 991806357 h 176"/>
                <a:gd name="T76" fmla="*/ 1158643743 w 179"/>
                <a:gd name="T77" fmla="*/ 572732876 h 17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79" h="176">
                  <a:moveTo>
                    <a:pt x="167" y="82"/>
                  </a:moveTo>
                  <a:cubicBezTo>
                    <a:pt x="171" y="77"/>
                    <a:pt x="174" y="71"/>
                    <a:pt x="176" y="65"/>
                  </a:cubicBezTo>
                  <a:cubicBezTo>
                    <a:pt x="178" y="59"/>
                    <a:pt x="179" y="53"/>
                    <a:pt x="179" y="46"/>
                  </a:cubicBezTo>
                  <a:cubicBezTo>
                    <a:pt x="178" y="40"/>
                    <a:pt x="177" y="34"/>
                    <a:pt x="174" y="28"/>
                  </a:cubicBezTo>
                  <a:cubicBezTo>
                    <a:pt x="171" y="22"/>
                    <a:pt x="167" y="17"/>
                    <a:pt x="162" y="12"/>
                  </a:cubicBezTo>
                  <a:cubicBezTo>
                    <a:pt x="157" y="8"/>
                    <a:pt x="151" y="5"/>
                    <a:pt x="145" y="3"/>
                  </a:cubicBezTo>
                  <a:cubicBezTo>
                    <a:pt x="140" y="1"/>
                    <a:pt x="134" y="0"/>
                    <a:pt x="129" y="0"/>
                  </a:cubicBezTo>
                  <a:cubicBezTo>
                    <a:pt x="128" y="0"/>
                    <a:pt x="127" y="0"/>
                    <a:pt x="126" y="0"/>
                  </a:cubicBezTo>
                  <a:cubicBezTo>
                    <a:pt x="119" y="1"/>
                    <a:pt x="113" y="2"/>
                    <a:pt x="107" y="5"/>
                  </a:cubicBezTo>
                  <a:cubicBezTo>
                    <a:pt x="102" y="8"/>
                    <a:pt x="96" y="12"/>
                    <a:pt x="92" y="17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3" y="120"/>
                    <a:pt x="0" y="130"/>
                    <a:pt x="0" y="140"/>
                  </a:cubicBezTo>
                  <a:cubicBezTo>
                    <a:pt x="1" y="150"/>
                    <a:pt x="6" y="160"/>
                    <a:pt x="13" y="166"/>
                  </a:cubicBezTo>
                  <a:cubicBezTo>
                    <a:pt x="20" y="172"/>
                    <a:pt x="30" y="176"/>
                    <a:pt x="40" y="175"/>
                  </a:cubicBezTo>
                  <a:cubicBezTo>
                    <a:pt x="51" y="174"/>
                    <a:pt x="60" y="169"/>
                    <a:pt x="67" y="162"/>
                  </a:cubicBezTo>
                  <a:cubicBezTo>
                    <a:pt x="115" y="106"/>
                    <a:pt x="115" y="106"/>
                    <a:pt x="115" y="106"/>
                  </a:cubicBezTo>
                  <a:cubicBezTo>
                    <a:pt x="120" y="100"/>
                    <a:pt x="123" y="94"/>
                    <a:pt x="123" y="86"/>
                  </a:cubicBezTo>
                  <a:cubicBezTo>
                    <a:pt x="122" y="70"/>
                    <a:pt x="108" y="61"/>
                    <a:pt x="95" y="61"/>
                  </a:cubicBezTo>
                  <a:cubicBezTo>
                    <a:pt x="88" y="62"/>
                    <a:pt x="81" y="66"/>
                    <a:pt x="75" y="72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73" y="98"/>
                    <a:pt x="87" y="82"/>
                    <a:pt x="87" y="82"/>
                  </a:cubicBezTo>
                  <a:cubicBezTo>
                    <a:pt x="89" y="79"/>
                    <a:pt x="93" y="77"/>
                    <a:pt x="96" y="77"/>
                  </a:cubicBezTo>
                  <a:cubicBezTo>
                    <a:pt x="100" y="77"/>
                    <a:pt x="104" y="80"/>
                    <a:pt x="106" y="83"/>
                  </a:cubicBezTo>
                  <a:cubicBezTo>
                    <a:pt x="108" y="88"/>
                    <a:pt x="107" y="92"/>
                    <a:pt x="104" y="96"/>
                  </a:cubicBezTo>
                  <a:cubicBezTo>
                    <a:pt x="55" y="153"/>
                    <a:pt x="55" y="153"/>
                    <a:pt x="55" y="153"/>
                  </a:cubicBezTo>
                  <a:cubicBezTo>
                    <a:pt x="51" y="157"/>
                    <a:pt x="46" y="159"/>
                    <a:pt x="40" y="160"/>
                  </a:cubicBezTo>
                  <a:cubicBezTo>
                    <a:pt x="34" y="161"/>
                    <a:pt x="28" y="159"/>
                    <a:pt x="24" y="156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19" y="151"/>
                    <a:pt x="16" y="145"/>
                    <a:pt x="16" y="139"/>
                  </a:cubicBezTo>
                  <a:cubicBezTo>
                    <a:pt x="15" y="133"/>
                    <a:pt x="17" y="127"/>
                    <a:pt x="21" y="123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10" y="20"/>
                    <a:pt x="118" y="16"/>
                    <a:pt x="127" y="15"/>
                  </a:cubicBezTo>
                  <a:cubicBezTo>
                    <a:pt x="137" y="15"/>
                    <a:pt x="145" y="18"/>
                    <a:pt x="152" y="24"/>
                  </a:cubicBezTo>
                  <a:cubicBezTo>
                    <a:pt x="159" y="30"/>
                    <a:pt x="163" y="38"/>
                    <a:pt x="164" y="47"/>
                  </a:cubicBezTo>
                  <a:cubicBezTo>
                    <a:pt x="164" y="56"/>
                    <a:pt x="161" y="65"/>
                    <a:pt x="155" y="72"/>
                  </a:cubicBezTo>
                  <a:cubicBezTo>
                    <a:pt x="104" y="132"/>
                    <a:pt x="104" y="132"/>
                    <a:pt x="104" y="132"/>
                  </a:cubicBezTo>
                  <a:cubicBezTo>
                    <a:pt x="115" y="142"/>
                    <a:pt x="115" y="142"/>
                    <a:pt x="115" y="142"/>
                  </a:cubicBezTo>
                  <a:lnTo>
                    <a:pt x="167" y="82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1" name="Freeform 82"/>
            <p:cNvSpPr>
              <a:spLocks/>
            </p:cNvSpPr>
            <p:nvPr/>
          </p:nvSpPr>
          <p:spPr bwMode="auto">
            <a:xfrm>
              <a:off x="8573946" y="492833"/>
              <a:ext cx="2212975" cy="769938"/>
            </a:xfrm>
            <a:custGeom>
              <a:avLst/>
              <a:gdLst>
                <a:gd name="T0" fmla="*/ 2147483646 w 839"/>
                <a:gd name="T1" fmla="*/ 1710332890 h 292"/>
                <a:gd name="T2" fmla="*/ 2073219958 w 839"/>
                <a:gd name="T3" fmla="*/ 83430165 h 292"/>
                <a:gd name="T4" fmla="*/ 340898380 w 839"/>
                <a:gd name="T5" fmla="*/ 13906346 h 292"/>
                <a:gd name="T6" fmla="*/ 160014710 w 839"/>
                <a:gd name="T7" fmla="*/ 410202927 h 292"/>
                <a:gd name="T8" fmla="*/ 1648835184 w 839"/>
                <a:gd name="T9" fmla="*/ 333723298 h 292"/>
                <a:gd name="T10" fmla="*/ 2147483646 w 839"/>
                <a:gd name="T11" fmla="*/ 618779658 h 292"/>
                <a:gd name="T12" fmla="*/ 2147483646 w 839"/>
                <a:gd name="T13" fmla="*/ 2030152479 h 292"/>
                <a:gd name="T14" fmla="*/ 2147483646 w 839"/>
                <a:gd name="T15" fmla="*/ 1710332890 h 29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39" h="292">
                  <a:moveTo>
                    <a:pt x="839" y="246"/>
                  </a:moveTo>
                  <a:cubicBezTo>
                    <a:pt x="826" y="248"/>
                    <a:pt x="323" y="12"/>
                    <a:pt x="298" y="12"/>
                  </a:cubicBezTo>
                  <a:cubicBezTo>
                    <a:pt x="272" y="12"/>
                    <a:pt x="69" y="0"/>
                    <a:pt x="49" y="2"/>
                  </a:cubicBezTo>
                  <a:cubicBezTo>
                    <a:pt x="29" y="4"/>
                    <a:pt x="0" y="58"/>
                    <a:pt x="23" y="59"/>
                  </a:cubicBezTo>
                  <a:cubicBezTo>
                    <a:pt x="46" y="60"/>
                    <a:pt x="192" y="50"/>
                    <a:pt x="237" y="48"/>
                  </a:cubicBezTo>
                  <a:cubicBezTo>
                    <a:pt x="283" y="46"/>
                    <a:pt x="378" y="73"/>
                    <a:pt x="417" y="89"/>
                  </a:cubicBezTo>
                  <a:cubicBezTo>
                    <a:pt x="456" y="104"/>
                    <a:pt x="810" y="292"/>
                    <a:pt x="810" y="292"/>
                  </a:cubicBezTo>
                  <a:cubicBezTo>
                    <a:pt x="839" y="246"/>
                    <a:pt x="839" y="246"/>
                    <a:pt x="839" y="246"/>
                  </a:cubicBezTo>
                </a:path>
              </a:pathLst>
            </a:custGeom>
            <a:solidFill>
              <a:srgbClr val="001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2" name="Freeform 83"/>
            <p:cNvSpPr>
              <a:spLocks/>
            </p:cNvSpPr>
            <p:nvPr/>
          </p:nvSpPr>
          <p:spPr bwMode="auto">
            <a:xfrm>
              <a:off x="8835883" y="173745"/>
              <a:ext cx="1812925" cy="1511300"/>
            </a:xfrm>
            <a:custGeom>
              <a:avLst/>
              <a:gdLst>
                <a:gd name="T0" fmla="*/ 187476999 w 688"/>
                <a:gd name="T1" fmla="*/ 0 h 573"/>
                <a:gd name="T2" fmla="*/ 2147483646 w 688"/>
                <a:gd name="T3" fmla="*/ 2107825671 h 573"/>
                <a:gd name="T4" fmla="*/ 2147483646 w 688"/>
                <a:gd name="T5" fmla="*/ 2147483646 h 573"/>
                <a:gd name="T6" fmla="*/ 2147483646 w 688"/>
                <a:gd name="T7" fmla="*/ 2147483646 h 573"/>
                <a:gd name="T8" fmla="*/ 2147483646 w 688"/>
                <a:gd name="T9" fmla="*/ 2147483646 h 573"/>
                <a:gd name="T10" fmla="*/ 2147483646 w 688"/>
                <a:gd name="T11" fmla="*/ 1739129134 h 573"/>
                <a:gd name="T12" fmla="*/ 0 w 688"/>
                <a:gd name="T13" fmla="*/ 313042189 h 573"/>
                <a:gd name="T14" fmla="*/ 187476999 w 688"/>
                <a:gd name="T15" fmla="*/ 0 h 57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88" h="573">
                  <a:moveTo>
                    <a:pt x="27" y="0"/>
                  </a:moveTo>
                  <a:cubicBezTo>
                    <a:pt x="34" y="11"/>
                    <a:pt x="512" y="282"/>
                    <a:pt x="527" y="303"/>
                  </a:cubicBezTo>
                  <a:cubicBezTo>
                    <a:pt x="542" y="324"/>
                    <a:pt x="657" y="473"/>
                    <a:pt x="672" y="498"/>
                  </a:cubicBezTo>
                  <a:cubicBezTo>
                    <a:pt x="688" y="522"/>
                    <a:pt x="660" y="573"/>
                    <a:pt x="646" y="555"/>
                  </a:cubicBezTo>
                  <a:cubicBezTo>
                    <a:pt x="632" y="537"/>
                    <a:pt x="561" y="414"/>
                    <a:pt x="536" y="375"/>
                  </a:cubicBezTo>
                  <a:cubicBezTo>
                    <a:pt x="512" y="337"/>
                    <a:pt x="430" y="272"/>
                    <a:pt x="395" y="250"/>
                  </a:cubicBezTo>
                  <a:cubicBezTo>
                    <a:pt x="360" y="227"/>
                    <a:pt x="0" y="45"/>
                    <a:pt x="0" y="45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solidFill>
              <a:srgbClr val="001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3" name="Freeform 84"/>
            <p:cNvSpPr>
              <a:spLocks noEditPoints="1"/>
            </p:cNvSpPr>
            <p:nvPr/>
          </p:nvSpPr>
          <p:spPr bwMode="auto">
            <a:xfrm>
              <a:off x="8721583" y="124532"/>
              <a:ext cx="2101850" cy="1489075"/>
            </a:xfrm>
            <a:custGeom>
              <a:avLst/>
              <a:gdLst>
                <a:gd name="T0" fmla="*/ 2147483646 w 797"/>
                <a:gd name="T1" fmla="*/ 1687883643 h 565"/>
                <a:gd name="T2" fmla="*/ 2147483646 w 797"/>
                <a:gd name="T3" fmla="*/ 1667044500 h 565"/>
                <a:gd name="T4" fmla="*/ 2147483646 w 797"/>
                <a:gd name="T5" fmla="*/ 1514233779 h 565"/>
                <a:gd name="T6" fmla="*/ 2147483646 w 797"/>
                <a:gd name="T7" fmla="*/ 1041904460 h 565"/>
                <a:gd name="T8" fmla="*/ 493792341 w 797"/>
                <a:gd name="T9" fmla="*/ 62514795 h 565"/>
                <a:gd name="T10" fmla="*/ 250373321 w 797"/>
                <a:gd name="T11" fmla="*/ 507060346 h 565"/>
                <a:gd name="T12" fmla="*/ 347741457 w 797"/>
                <a:gd name="T13" fmla="*/ 576519765 h 565"/>
                <a:gd name="T14" fmla="*/ 674620008 w 797"/>
                <a:gd name="T15" fmla="*/ 2000454981 h 565"/>
                <a:gd name="T16" fmla="*/ 2147483646 w 797"/>
                <a:gd name="T17" fmla="*/ 1764290322 h 565"/>
                <a:gd name="T18" fmla="*/ 2147483646 w 797"/>
                <a:gd name="T19" fmla="*/ 1819857857 h 565"/>
                <a:gd name="T20" fmla="*/ 2147483646 w 797"/>
                <a:gd name="T21" fmla="*/ 1875425392 h 565"/>
                <a:gd name="T22" fmla="*/ 2147483646 w 797"/>
                <a:gd name="T23" fmla="*/ 2147483646 h 565"/>
                <a:gd name="T24" fmla="*/ 2147483646 w 797"/>
                <a:gd name="T25" fmla="*/ 2147483646 h 565"/>
                <a:gd name="T26" fmla="*/ 2147483646 w 797"/>
                <a:gd name="T27" fmla="*/ 2147483646 h 565"/>
                <a:gd name="T28" fmla="*/ 2147483646 w 797"/>
                <a:gd name="T29" fmla="*/ 2147483646 h 565"/>
                <a:gd name="T30" fmla="*/ 2147483646 w 797"/>
                <a:gd name="T31" fmla="*/ 1687883643 h 565"/>
                <a:gd name="T32" fmla="*/ 973676079 w 797"/>
                <a:gd name="T33" fmla="*/ 1986563098 h 565"/>
                <a:gd name="T34" fmla="*/ 521612185 w 797"/>
                <a:gd name="T35" fmla="*/ 750169630 h 565"/>
                <a:gd name="T36" fmla="*/ 1613521941 w 797"/>
                <a:gd name="T37" fmla="*/ 847415452 h 565"/>
                <a:gd name="T38" fmla="*/ 2147483646 w 797"/>
                <a:gd name="T39" fmla="*/ 1507286519 h 565"/>
                <a:gd name="T40" fmla="*/ 973676079 w 797"/>
                <a:gd name="T41" fmla="*/ 1986563098 h 565"/>
                <a:gd name="T42" fmla="*/ 2147483646 w 797"/>
                <a:gd name="T43" fmla="*/ 2147483646 h 565"/>
                <a:gd name="T44" fmla="*/ 2147483646 w 797"/>
                <a:gd name="T45" fmla="*/ 1868480768 h 565"/>
                <a:gd name="T46" fmla="*/ 2147483646 w 797"/>
                <a:gd name="T47" fmla="*/ 2147483646 h 565"/>
                <a:gd name="T48" fmla="*/ 2147483646 w 797"/>
                <a:gd name="T49" fmla="*/ 2147483646 h 565"/>
                <a:gd name="T50" fmla="*/ 2147483646 w 797"/>
                <a:gd name="T51" fmla="*/ 2147483646 h 56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97" h="565">
                  <a:moveTo>
                    <a:pt x="514" y="243"/>
                  </a:moveTo>
                  <a:cubicBezTo>
                    <a:pt x="487" y="229"/>
                    <a:pt x="429" y="240"/>
                    <a:pt x="429" y="240"/>
                  </a:cubicBezTo>
                  <a:cubicBezTo>
                    <a:pt x="388" y="218"/>
                    <a:pt x="388" y="218"/>
                    <a:pt x="388" y="218"/>
                  </a:cubicBezTo>
                  <a:cubicBezTo>
                    <a:pt x="388" y="218"/>
                    <a:pt x="363" y="163"/>
                    <a:pt x="338" y="150"/>
                  </a:cubicBezTo>
                  <a:cubicBezTo>
                    <a:pt x="315" y="138"/>
                    <a:pt x="89" y="18"/>
                    <a:pt x="71" y="9"/>
                  </a:cubicBezTo>
                  <a:cubicBezTo>
                    <a:pt x="53" y="0"/>
                    <a:pt x="24" y="67"/>
                    <a:pt x="36" y="73"/>
                  </a:cubicBezTo>
                  <a:cubicBezTo>
                    <a:pt x="48" y="79"/>
                    <a:pt x="50" y="83"/>
                    <a:pt x="50" y="83"/>
                  </a:cubicBezTo>
                  <a:cubicBezTo>
                    <a:pt x="50" y="83"/>
                    <a:pt x="0" y="219"/>
                    <a:pt x="97" y="288"/>
                  </a:cubicBezTo>
                  <a:cubicBezTo>
                    <a:pt x="236" y="388"/>
                    <a:pt x="331" y="277"/>
                    <a:pt x="376" y="254"/>
                  </a:cubicBezTo>
                  <a:cubicBezTo>
                    <a:pt x="392" y="262"/>
                    <a:pt x="392" y="262"/>
                    <a:pt x="392" y="262"/>
                  </a:cubicBezTo>
                  <a:cubicBezTo>
                    <a:pt x="407" y="270"/>
                    <a:pt x="407" y="270"/>
                    <a:pt x="407" y="270"/>
                  </a:cubicBezTo>
                  <a:cubicBezTo>
                    <a:pt x="412" y="315"/>
                    <a:pt x="390" y="466"/>
                    <a:pt x="542" y="523"/>
                  </a:cubicBezTo>
                  <a:cubicBezTo>
                    <a:pt x="651" y="565"/>
                    <a:pt x="733" y="441"/>
                    <a:pt x="733" y="441"/>
                  </a:cubicBezTo>
                  <a:cubicBezTo>
                    <a:pt x="733" y="441"/>
                    <a:pt x="723" y="438"/>
                    <a:pt x="744" y="449"/>
                  </a:cubicBezTo>
                  <a:cubicBezTo>
                    <a:pt x="764" y="460"/>
                    <a:pt x="797" y="394"/>
                    <a:pt x="781" y="385"/>
                  </a:cubicBezTo>
                  <a:cubicBezTo>
                    <a:pt x="765" y="377"/>
                    <a:pt x="537" y="255"/>
                    <a:pt x="514" y="243"/>
                  </a:cubicBezTo>
                  <a:moveTo>
                    <a:pt x="140" y="286"/>
                  </a:moveTo>
                  <a:cubicBezTo>
                    <a:pt x="44" y="234"/>
                    <a:pt x="53" y="139"/>
                    <a:pt x="75" y="108"/>
                  </a:cubicBezTo>
                  <a:cubicBezTo>
                    <a:pt x="97" y="76"/>
                    <a:pt x="134" y="74"/>
                    <a:pt x="232" y="122"/>
                  </a:cubicBezTo>
                  <a:cubicBezTo>
                    <a:pt x="330" y="171"/>
                    <a:pt x="348" y="179"/>
                    <a:pt x="352" y="217"/>
                  </a:cubicBezTo>
                  <a:cubicBezTo>
                    <a:pt x="354" y="248"/>
                    <a:pt x="224" y="332"/>
                    <a:pt x="140" y="286"/>
                  </a:cubicBezTo>
                  <a:moveTo>
                    <a:pt x="513" y="484"/>
                  </a:moveTo>
                  <a:cubicBezTo>
                    <a:pt x="428" y="439"/>
                    <a:pt x="423" y="285"/>
                    <a:pt x="451" y="269"/>
                  </a:cubicBezTo>
                  <a:cubicBezTo>
                    <a:pt x="484" y="251"/>
                    <a:pt x="501" y="262"/>
                    <a:pt x="596" y="315"/>
                  </a:cubicBezTo>
                  <a:cubicBezTo>
                    <a:pt x="692" y="368"/>
                    <a:pt x="711" y="401"/>
                    <a:pt x="697" y="437"/>
                  </a:cubicBezTo>
                  <a:cubicBezTo>
                    <a:pt x="683" y="473"/>
                    <a:pt x="610" y="534"/>
                    <a:pt x="513" y="484"/>
                  </a:cubicBezTo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4" name="Freeform 85"/>
            <p:cNvSpPr>
              <a:spLocks noEditPoints="1"/>
            </p:cNvSpPr>
            <p:nvPr/>
          </p:nvSpPr>
          <p:spPr bwMode="auto">
            <a:xfrm>
              <a:off x="8885096" y="361070"/>
              <a:ext cx="760412" cy="554038"/>
            </a:xfrm>
            <a:custGeom>
              <a:avLst/>
              <a:gdLst>
                <a:gd name="T0" fmla="*/ 864440586 w 288"/>
                <a:gd name="T1" fmla="*/ 682128947 h 210"/>
                <a:gd name="T2" fmla="*/ 829583089 w 288"/>
                <a:gd name="T3" fmla="*/ 682128947 h 210"/>
                <a:gd name="T4" fmla="*/ 13943527 w 288"/>
                <a:gd name="T5" fmla="*/ 730852632 h 210"/>
                <a:gd name="T6" fmla="*/ 543760588 w 288"/>
                <a:gd name="T7" fmla="*/ 1364257895 h 210"/>
                <a:gd name="T8" fmla="*/ 543760588 w 288"/>
                <a:gd name="T9" fmla="*/ 1364257895 h 210"/>
                <a:gd name="T10" fmla="*/ 543760588 w 288"/>
                <a:gd name="T11" fmla="*/ 1364257895 h 210"/>
                <a:gd name="T12" fmla="*/ 934152940 w 288"/>
                <a:gd name="T13" fmla="*/ 1461705264 h 210"/>
                <a:gd name="T14" fmla="*/ 934152940 w 288"/>
                <a:gd name="T15" fmla="*/ 1461705264 h 210"/>
                <a:gd name="T16" fmla="*/ 934152940 w 288"/>
                <a:gd name="T17" fmla="*/ 1461705264 h 210"/>
                <a:gd name="T18" fmla="*/ 2007730589 w 288"/>
                <a:gd name="T19" fmla="*/ 939666916 h 210"/>
                <a:gd name="T20" fmla="*/ 864440586 w 288"/>
                <a:gd name="T21" fmla="*/ 682128947 h 210"/>
                <a:gd name="T22" fmla="*/ 1645222651 w 288"/>
                <a:gd name="T23" fmla="*/ 459392480 h 210"/>
                <a:gd name="T24" fmla="*/ 1798590886 w 288"/>
                <a:gd name="T25" fmla="*/ 549880077 h 210"/>
                <a:gd name="T26" fmla="*/ 1645222651 w 288"/>
                <a:gd name="T27" fmla="*/ 459392480 h 210"/>
                <a:gd name="T28" fmla="*/ 230053674 w 288"/>
                <a:gd name="T29" fmla="*/ 0 h 210"/>
                <a:gd name="T30" fmla="*/ 90626325 w 288"/>
                <a:gd name="T31" fmla="*/ 125289098 h 210"/>
                <a:gd name="T32" fmla="*/ 0 w 288"/>
                <a:gd name="T33" fmla="*/ 368907521 h 210"/>
                <a:gd name="T34" fmla="*/ 1059636762 w 288"/>
                <a:gd name="T35" fmla="*/ 424590979 h 210"/>
                <a:gd name="T36" fmla="*/ 230053674 w 288"/>
                <a:gd name="T37" fmla="*/ 0 h 21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88" h="210">
                  <a:moveTo>
                    <a:pt x="124" y="98"/>
                  </a:moveTo>
                  <a:cubicBezTo>
                    <a:pt x="123" y="98"/>
                    <a:pt x="121" y="98"/>
                    <a:pt x="119" y="98"/>
                  </a:cubicBezTo>
                  <a:cubicBezTo>
                    <a:pt x="96" y="99"/>
                    <a:pt x="48" y="102"/>
                    <a:pt x="2" y="105"/>
                  </a:cubicBezTo>
                  <a:cubicBezTo>
                    <a:pt x="10" y="137"/>
                    <a:pt x="32" y="172"/>
                    <a:pt x="78" y="196"/>
                  </a:cubicBezTo>
                  <a:cubicBezTo>
                    <a:pt x="78" y="196"/>
                    <a:pt x="78" y="196"/>
                    <a:pt x="78" y="196"/>
                  </a:cubicBezTo>
                  <a:cubicBezTo>
                    <a:pt x="78" y="196"/>
                    <a:pt x="78" y="196"/>
                    <a:pt x="78" y="196"/>
                  </a:cubicBezTo>
                  <a:cubicBezTo>
                    <a:pt x="95" y="206"/>
                    <a:pt x="115" y="210"/>
                    <a:pt x="134" y="210"/>
                  </a:cubicBezTo>
                  <a:cubicBezTo>
                    <a:pt x="134" y="210"/>
                    <a:pt x="134" y="210"/>
                    <a:pt x="134" y="210"/>
                  </a:cubicBezTo>
                  <a:cubicBezTo>
                    <a:pt x="134" y="210"/>
                    <a:pt x="134" y="210"/>
                    <a:pt x="134" y="210"/>
                  </a:cubicBezTo>
                  <a:cubicBezTo>
                    <a:pt x="204" y="210"/>
                    <a:pt x="277" y="162"/>
                    <a:pt x="288" y="135"/>
                  </a:cubicBezTo>
                  <a:cubicBezTo>
                    <a:pt x="247" y="119"/>
                    <a:pt x="168" y="98"/>
                    <a:pt x="124" y="98"/>
                  </a:cubicBezTo>
                  <a:moveTo>
                    <a:pt x="236" y="66"/>
                  </a:moveTo>
                  <a:cubicBezTo>
                    <a:pt x="243" y="70"/>
                    <a:pt x="251" y="75"/>
                    <a:pt x="258" y="79"/>
                  </a:cubicBezTo>
                  <a:cubicBezTo>
                    <a:pt x="252" y="75"/>
                    <a:pt x="245" y="71"/>
                    <a:pt x="236" y="66"/>
                  </a:cubicBezTo>
                  <a:moveTo>
                    <a:pt x="33" y="0"/>
                  </a:moveTo>
                  <a:cubicBezTo>
                    <a:pt x="25" y="4"/>
                    <a:pt x="18" y="10"/>
                    <a:pt x="13" y="18"/>
                  </a:cubicBezTo>
                  <a:cubicBezTo>
                    <a:pt x="7" y="26"/>
                    <a:pt x="2" y="38"/>
                    <a:pt x="0" y="53"/>
                  </a:cubicBezTo>
                  <a:cubicBezTo>
                    <a:pt x="50" y="56"/>
                    <a:pt x="115" y="59"/>
                    <a:pt x="152" y="61"/>
                  </a:cubicBezTo>
                  <a:cubicBezTo>
                    <a:pt x="107" y="38"/>
                    <a:pt x="64" y="16"/>
                    <a:pt x="3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5" name="Freeform 86"/>
            <p:cNvSpPr>
              <a:spLocks/>
            </p:cNvSpPr>
            <p:nvPr/>
          </p:nvSpPr>
          <p:spPr bwMode="auto">
            <a:xfrm>
              <a:off x="8880333" y="500770"/>
              <a:ext cx="766762" cy="215900"/>
            </a:xfrm>
            <a:custGeom>
              <a:avLst/>
              <a:gdLst>
                <a:gd name="T0" fmla="*/ 13886033 w 291"/>
                <a:gd name="T1" fmla="*/ 0 h 82"/>
                <a:gd name="T2" fmla="*/ 0 w 291"/>
                <a:gd name="T3" fmla="*/ 138647294 h 82"/>
                <a:gd name="T4" fmla="*/ 27772067 w 291"/>
                <a:gd name="T5" fmla="*/ 360479278 h 82"/>
                <a:gd name="T6" fmla="*/ 840078676 w 291"/>
                <a:gd name="T7" fmla="*/ 311954437 h 82"/>
                <a:gd name="T8" fmla="*/ 874793759 w 291"/>
                <a:gd name="T9" fmla="*/ 311954437 h 82"/>
                <a:gd name="T10" fmla="*/ 2013414250 w 291"/>
                <a:gd name="T11" fmla="*/ 568448902 h 82"/>
                <a:gd name="T12" fmla="*/ 2020357267 w 291"/>
                <a:gd name="T13" fmla="*/ 547651413 h 82"/>
                <a:gd name="T14" fmla="*/ 1069192958 w 291"/>
                <a:gd name="T15" fmla="*/ 55457338 h 82"/>
                <a:gd name="T16" fmla="*/ 13886033 w 291"/>
                <a:gd name="T17" fmla="*/ 0 h 8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91" h="82">
                  <a:moveTo>
                    <a:pt x="2" y="0"/>
                  </a:moveTo>
                  <a:cubicBezTo>
                    <a:pt x="1" y="7"/>
                    <a:pt x="0" y="13"/>
                    <a:pt x="0" y="20"/>
                  </a:cubicBezTo>
                  <a:cubicBezTo>
                    <a:pt x="0" y="30"/>
                    <a:pt x="1" y="41"/>
                    <a:pt x="4" y="52"/>
                  </a:cubicBezTo>
                  <a:cubicBezTo>
                    <a:pt x="50" y="49"/>
                    <a:pt x="98" y="46"/>
                    <a:pt x="121" y="45"/>
                  </a:cubicBezTo>
                  <a:cubicBezTo>
                    <a:pt x="123" y="45"/>
                    <a:pt x="125" y="45"/>
                    <a:pt x="126" y="45"/>
                  </a:cubicBezTo>
                  <a:cubicBezTo>
                    <a:pt x="170" y="45"/>
                    <a:pt x="249" y="66"/>
                    <a:pt x="290" y="82"/>
                  </a:cubicBezTo>
                  <a:cubicBezTo>
                    <a:pt x="291" y="81"/>
                    <a:pt x="291" y="80"/>
                    <a:pt x="291" y="79"/>
                  </a:cubicBezTo>
                  <a:cubicBezTo>
                    <a:pt x="251" y="57"/>
                    <a:pt x="201" y="32"/>
                    <a:pt x="154" y="8"/>
                  </a:cubicBezTo>
                  <a:cubicBezTo>
                    <a:pt x="117" y="6"/>
                    <a:pt x="52" y="3"/>
                    <a:pt x="2" y="0"/>
                  </a:cubicBezTo>
                </a:path>
              </a:pathLst>
            </a:custGeom>
            <a:solidFill>
              <a:srgbClr val="263A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6" name="Freeform 87"/>
            <p:cNvSpPr>
              <a:spLocks/>
            </p:cNvSpPr>
            <p:nvPr/>
          </p:nvSpPr>
          <p:spPr bwMode="auto">
            <a:xfrm>
              <a:off x="8972408" y="348370"/>
              <a:ext cx="677862" cy="360363"/>
            </a:xfrm>
            <a:custGeom>
              <a:avLst/>
              <a:gdLst>
                <a:gd name="T0" fmla="*/ 173923036 w 257"/>
                <a:gd name="T1" fmla="*/ 0 h 137"/>
                <a:gd name="T2" fmla="*/ 173923036 w 257"/>
                <a:gd name="T3" fmla="*/ 0 h 137"/>
                <a:gd name="T4" fmla="*/ 0 w 257"/>
                <a:gd name="T5" fmla="*/ 34594848 h 137"/>
                <a:gd name="T6" fmla="*/ 827872597 w 257"/>
                <a:gd name="T7" fmla="*/ 456650941 h 137"/>
                <a:gd name="T8" fmla="*/ 1780967670 w 257"/>
                <a:gd name="T9" fmla="*/ 947894101 h 137"/>
                <a:gd name="T10" fmla="*/ 1787925646 w 257"/>
                <a:gd name="T11" fmla="*/ 920217170 h 137"/>
                <a:gd name="T12" fmla="*/ 1787925646 w 257"/>
                <a:gd name="T13" fmla="*/ 913299253 h 137"/>
                <a:gd name="T14" fmla="*/ 1787925646 w 257"/>
                <a:gd name="T15" fmla="*/ 913299253 h 137"/>
                <a:gd name="T16" fmla="*/ 1565304687 w 257"/>
                <a:gd name="T17" fmla="*/ 581189238 h 137"/>
                <a:gd name="T18" fmla="*/ 1412252943 w 257"/>
                <a:gd name="T19" fmla="*/ 491243159 h 137"/>
                <a:gd name="T20" fmla="*/ 953097710 w 257"/>
                <a:gd name="T21" fmla="*/ 255999771 h 137"/>
                <a:gd name="T22" fmla="*/ 953097710 w 257"/>
                <a:gd name="T23" fmla="*/ 255999771 h 137"/>
                <a:gd name="T24" fmla="*/ 946139734 w 257"/>
                <a:gd name="T25" fmla="*/ 255999771 h 137"/>
                <a:gd name="T26" fmla="*/ 939181757 w 257"/>
                <a:gd name="T27" fmla="*/ 249081853 h 137"/>
                <a:gd name="T28" fmla="*/ 939181757 w 257"/>
                <a:gd name="T29" fmla="*/ 249081853 h 137"/>
                <a:gd name="T30" fmla="*/ 939181757 w 257"/>
                <a:gd name="T31" fmla="*/ 249081853 h 137"/>
                <a:gd name="T32" fmla="*/ 932226419 w 257"/>
                <a:gd name="T33" fmla="*/ 249081853 h 137"/>
                <a:gd name="T34" fmla="*/ 932226419 w 257"/>
                <a:gd name="T35" fmla="*/ 249081853 h 137"/>
                <a:gd name="T36" fmla="*/ 173923036 w 257"/>
                <a:gd name="T37" fmla="*/ 0 h 137"/>
                <a:gd name="T38" fmla="*/ 173923036 w 257"/>
                <a:gd name="T39" fmla="*/ 0 h 13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57" h="137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5" y="0"/>
                    <a:pt x="7" y="2"/>
                    <a:pt x="0" y="5"/>
                  </a:cubicBezTo>
                  <a:cubicBezTo>
                    <a:pt x="31" y="21"/>
                    <a:pt x="74" y="43"/>
                    <a:pt x="119" y="66"/>
                  </a:cubicBezTo>
                  <a:cubicBezTo>
                    <a:pt x="166" y="90"/>
                    <a:pt x="216" y="115"/>
                    <a:pt x="256" y="137"/>
                  </a:cubicBezTo>
                  <a:cubicBezTo>
                    <a:pt x="257" y="135"/>
                    <a:pt x="257" y="134"/>
                    <a:pt x="257" y="133"/>
                  </a:cubicBezTo>
                  <a:cubicBezTo>
                    <a:pt x="257" y="132"/>
                    <a:pt x="257" y="132"/>
                    <a:pt x="257" y="132"/>
                  </a:cubicBezTo>
                  <a:cubicBezTo>
                    <a:pt x="257" y="132"/>
                    <a:pt x="257" y="132"/>
                    <a:pt x="257" y="132"/>
                  </a:cubicBezTo>
                  <a:cubicBezTo>
                    <a:pt x="255" y="111"/>
                    <a:pt x="248" y="99"/>
                    <a:pt x="225" y="84"/>
                  </a:cubicBezTo>
                  <a:cubicBezTo>
                    <a:pt x="218" y="80"/>
                    <a:pt x="210" y="75"/>
                    <a:pt x="203" y="71"/>
                  </a:cubicBezTo>
                  <a:cubicBezTo>
                    <a:pt x="186" y="62"/>
                    <a:pt x="165" y="51"/>
                    <a:pt x="137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7" y="37"/>
                    <a:pt x="136" y="37"/>
                    <a:pt x="136" y="37"/>
                  </a:cubicBezTo>
                  <a:cubicBezTo>
                    <a:pt x="136" y="37"/>
                    <a:pt x="136" y="37"/>
                    <a:pt x="135" y="36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5" y="36"/>
                    <a:pt x="134" y="36"/>
                    <a:pt x="134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83" y="11"/>
                    <a:pt x="49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263A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7" name="Freeform 88"/>
            <p:cNvSpPr>
              <a:spLocks noEditPoints="1"/>
            </p:cNvSpPr>
            <p:nvPr/>
          </p:nvSpPr>
          <p:spPr bwMode="auto">
            <a:xfrm>
              <a:off x="8880333" y="348370"/>
              <a:ext cx="773112" cy="566738"/>
            </a:xfrm>
            <a:custGeom>
              <a:avLst/>
              <a:gdLst>
                <a:gd name="T0" fmla="*/ 946866943 w 293"/>
                <a:gd name="T1" fmla="*/ 1493916096 h 215"/>
                <a:gd name="T2" fmla="*/ 946866943 w 293"/>
                <a:gd name="T3" fmla="*/ 1493916096 h 215"/>
                <a:gd name="T4" fmla="*/ 946866943 w 293"/>
                <a:gd name="T5" fmla="*/ 1493916096 h 215"/>
                <a:gd name="T6" fmla="*/ 946866943 w 293"/>
                <a:gd name="T7" fmla="*/ 1493916096 h 215"/>
                <a:gd name="T8" fmla="*/ 556981020 w 293"/>
                <a:gd name="T9" fmla="*/ 1396637495 h 215"/>
                <a:gd name="T10" fmla="*/ 556981020 w 293"/>
                <a:gd name="T11" fmla="*/ 1396637495 h 215"/>
                <a:gd name="T12" fmla="*/ 556981020 w 293"/>
                <a:gd name="T13" fmla="*/ 1396637495 h 215"/>
                <a:gd name="T14" fmla="*/ 2032975843 w 293"/>
                <a:gd name="T15" fmla="*/ 924144071 h 215"/>
                <a:gd name="T16" fmla="*/ 2026015196 w 293"/>
                <a:gd name="T17" fmla="*/ 951937957 h 215"/>
                <a:gd name="T18" fmla="*/ 2019051911 w 293"/>
                <a:gd name="T19" fmla="*/ 972783371 h 215"/>
                <a:gd name="T20" fmla="*/ 946866943 w 293"/>
                <a:gd name="T21" fmla="*/ 1493916096 h 215"/>
                <a:gd name="T22" fmla="*/ 2032975843 w 293"/>
                <a:gd name="T23" fmla="*/ 924144071 h 215"/>
                <a:gd name="T24" fmla="*/ 1197505632 w 293"/>
                <a:gd name="T25" fmla="*/ 257093445 h 215"/>
                <a:gd name="T26" fmla="*/ 1197505632 w 293"/>
                <a:gd name="T27" fmla="*/ 257093445 h 215"/>
                <a:gd name="T28" fmla="*/ 1657016491 w 293"/>
                <a:gd name="T29" fmla="*/ 493338839 h 215"/>
                <a:gd name="T30" fmla="*/ 1810185018 w 293"/>
                <a:gd name="T31" fmla="*/ 583668968 h 215"/>
                <a:gd name="T32" fmla="*/ 2032975843 w 293"/>
                <a:gd name="T33" fmla="*/ 917195599 h 215"/>
                <a:gd name="T34" fmla="*/ 2032975843 w 293"/>
                <a:gd name="T35" fmla="*/ 917195599 h 215"/>
                <a:gd name="T36" fmla="*/ 2032975843 w 293"/>
                <a:gd name="T37" fmla="*/ 917195599 h 215"/>
                <a:gd name="T38" fmla="*/ 1197505632 w 293"/>
                <a:gd name="T39" fmla="*/ 257093445 h 215"/>
                <a:gd name="T40" fmla="*/ 1197505632 w 293"/>
                <a:gd name="T41" fmla="*/ 257093445 h 215"/>
                <a:gd name="T42" fmla="*/ 1183581700 w 293"/>
                <a:gd name="T43" fmla="*/ 250144973 h 215"/>
                <a:gd name="T44" fmla="*/ 1190544985 w 293"/>
                <a:gd name="T45" fmla="*/ 257093445 h 215"/>
                <a:gd name="T46" fmla="*/ 1183581700 w 293"/>
                <a:gd name="T47" fmla="*/ 250144973 h 215"/>
                <a:gd name="T48" fmla="*/ 1183581700 w 293"/>
                <a:gd name="T49" fmla="*/ 250144973 h 215"/>
                <a:gd name="T50" fmla="*/ 1183581700 w 293"/>
                <a:gd name="T51" fmla="*/ 250144973 h 215"/>
                <a:gd name="T52" fmla="*/ 1183581700 w 293"/>
                <a:gd name="T53" fmla="*/ 250144973 h 215"/>
                <a:gd name="T54" fmla="*/ 1176621053 w 293"/>
                <a:gd name="T55" fmla="*/ 250144973 h 215"/>
                <a:gd name="T56" fmla="*/ 1176621053 w 293"/>
                <a:gd name="T57" fmla="*/ 250144973 h 215"/>
                <a:gd name="T58" fmla="*/ 1176621053 w 293"/>
                <a:gd name="T59" fmla="*/ 250144973 h 215"/>
                <a:gd name="T60" fmla="*/ 417733786 w 293"/>
                <a:gd name="T61" fmla="*/ 0 h 215"/>
                <a:gd name="T62" fmla="*/ 104433447 w 293"/>
                <a:gd name="T63" fmla="*/ 159814844 h 215"/>
                <a:gd name="T64" fmla="*/ 0 w 293"/>
                <a:gd name="T65" fmla="*/ 541978139 h 215"/>
                <a:gd name="T66" fmla="*/ 13923932 w 293"/>
                <a:gd name="T67" fmla="*/ 403008710 h 215"/>
                <a:gd name="T68" fmla="*/ 104433447 w 293"/>
                <a:gd name="T69" fmla="*/ 159814844 h 215"/>
                <a:gd name="T70" fmla="*/ 243678042 w 293"/>
                <a:gd name="T71" fmla="*/ 34742357 h 215"/>
                <a:gd name="T72" fmla="*/ 417733786 w 293"/>
                <a:gd name="T73" fmla="*/ 0 h 215"/>
                <a:gd name="T74" fmla="*/ 417733786 w 293"/>
                <a:gd name="T75" fmla="*/ 0 h 215"/>
                <a:gd name="T76" fmla="*/ 417733786 w 293"/>
                <a:gd name="T77" fmla="*/ 0 h 215"/>
                <a:gd name="T78" fmla="*/ 417733786 w 293"/>
                <a:gd name="T79" fmla="*/ 0 h 215"/>
                <a:gd name="T80" fmla="*/ 417733786 w 293"/>
                <a:gd name="T81" fmla="*/ 0 h 21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93" h="215">
                  <a:moveTo>
                    <a:pt x="136" y="215"/>
                  </a:moveTo>
                  <a:cubicBezTo>
                    <a:pt x="136" y="215"/>
                    <a:pt x="136" y="215"/>
                    <a:pt x="136" y="215"/>
                  </a:cubicBezTo>
                  <a:cubicBezTo>
                    <a:pt x="136" y="215"/>
                    <a:pt x="136" y="215"/>
                    <a:pt x="136" y="215"/>
                  </a:cubicBezTo>
                  <a:cubicBezTo>
                    <a:pt x="136" y="215"/>
                    <a:pt x="136" y="215"/>
                    <a:pt x="136" y="215"/>
                  </a:cubicBezTo>
                  <a:moveTo>
                    <a:pt x="80" y="201"/>
                  </a:moveTo>
                  <a:cubicBezTo>
                    <a:pt x="80" y="201"/>
                    <a:pt x="80" y="201"/>
                    <a:pt x="80" y="201"/>
                  </a:cubicBezTo>
                  <a:cubicBezTo>
                    <a:pt x="80" y="201"/>
                    <a:pt x="80" y="201"/>
                    <a:pt x="80" y="201"/>
                  </a:cubicBezTo>
                  <a:moveTo>
                    <a:pt x="292" y="133"/>
                  </a:moveTo>
                  <a:cubicBezTo>
                    <a:pt x="292" y="134"/>
                    <a:pt x="292" y="135"/>
                    <a:pt x="291" y="137"/>
                  </a:cubicBezTo>
                  <a:cubicBezTo>
                    <a:pt x="291" y="138"/>
                    <a:pt x="291" y="139"/>
                    <a:pt x="290" y="140"/>
                  </a:cubicBezTo>
                  <a:cubicBezTo>
                    <a:pt x="279" y="167"/>
                    <a:pt x="206" y="215"/>
                    <a:pt x="136" y="215"/>
                  </a:cubicBezTo>
                  <a:cubicBezTo>
                    <a:pt x="212" y="215"/>
                    <a:pt x="293" y="157"/>
                    <a:pt x="292" y="133"/>
                  </a:cubicBezTo>
                  <a:moveTo>
                    <a:pt x="172" y="37"/>
                  </a:moveTo>
                  <a:cubicBezTo>
                    <a:pt x="172" y="37"/>
                    <a:pt x="172" y="37"/>
                    <a:pt x="172" y="37"/>
                  </a:cubicBezTo>
                  <a:cubicBezTo>
                    <a:pt x="200" y="51"/>
                    <a:pt x="221" y="62"/>
                    <a:pt x="238" y="71"/>
                  </a:cubicBezTo>
                  <a:cubicBezTo>
                    <a:pt x="247" y="76"/>
                    <a:pt x="254" y="80"/>
                    <a:pt x="260" y="84"/>
                  </a:cubicBezTo>
                  <a:cubicBezTo>
                    <a:pt x="283" y="99"/>
                    <a:pt x="290" y="111"/>
                    <a:pt x="292" y="132"/>
                  </a:cubicBezTo>
                  <a:cubicBezTo>
                    <a:pt x="292" y="132"/>
                    <a:pt x="292" y="132"/>
                    <a:pt x="292" y="132"/>
                  </a:cubicBezTo>
                  <a:cubicBezTo>
                    <a:pt x="292" y="132"/>
                    <a:pt x="292" y="132"/>
                    <a:pt x="292" y="132"/>
                  </a:cubicBezTo>
                  <a:cubicBezTo>
                    <a:pt x="288" y="94"/>
                    <a:pt x="270" y="86"/>
                    <a:pt x="172" y="37"/>
                  </a:cubicBezTo>
                  <a:cubicBezTo>
                    <a:pt x="172" y="37"/>
                    <a:pt x="172" y="37"/>
                    <a:pt x="172" y="37"/>
                  </a:cubicBezTo>
                  <a:moveTo>
                    <a:pt x="170" y="36"/>
                  </a:moveTo>
                  <a:cubicBezTo>
                    <a:pt x="171" y="37"/>
                    <a:pt x="171" y="37"/>
                    <a:pt x="171" y="37"/>
                  </a:cubicBezTo>
                  <a:cubicBezTo>
                    <a:pt x="171" y="37"/>
                    <a:pt x="171" y="37"/>
                    <a:pt x="170" y="36"/>
                  </a:cubicBezTo>
                  <a:moveTo>
                    <a:pt x="170" y="36"/>
                  </a:moveTo>
                  <a:cubicBezTo>
                    <a:pt x="170" y="36"/>
                    <a:pt x="170" y="36"/>
                    <a:pt x="170" y="36"/>
                  </a:cubicBezTo>
                  <a:cubicBezTo>
                    <a:pt x="170" y="36"/>
                    <a:pt x="170" y="36"/>
                    <a:pt x="170" y="36"/>
                  </a:cubicBezTo>
                  <a:moveTo>
                    <a:pt x="169" y="36"/>
                  </a:moveTo>
                  <a:cubicBezTo>
                    <a:pt x="169" y="36"/>
                    <a:pt x="169" y="36"/>
                    <a:pt x="169" y="36"/>
                  </a:cubicBezTo>
                  <a:cubicBezTo>
                    <a:pt x="169" y="36"/>
                    <a:pt x="169" y="36"/>
                    <a:pt x="169" y="36"/>
                  </a:cubicBezTo>
                  <a:moveTo>
                    <a:pt x="60" y="0"/>
                  </a:moveTo>
                  <a:cubicBezTo>
                    <a:pt x="38" y="0"/>
                    <a:pt x="25" y="8"/>
                    <a:pt x="15" y="23"/>
                  </a:cubicBezTo>
                  <a:cubicBezTo>
                    <a:pt x="7" y="34"/>
                    <a:pt x="0" y="55"/>
                    <a:pt x="0" y="78"/>
                  </a:cubicBezTo>
                  <a:cubicBezTo>
                    <a:pt x="0" y="71"/>
                    <a:pt x="1" y="65"/>
                    <a:pt x="2" y="58"/>
                  </a:cubicBezTo>
                  <a:cubicBezTo>
                    <a:pt x="4" y="43"/>
                    <a:pt x="9" y="31"/>
                    <a:pt x="15" y="23"/>
                  </a:cubicBezTo>
                  <a:cubicBezTo>
                    <a:pt x="20" y="15"/>
                    <a:pt x="27" y="9"/>
                    <a:pt x="35" y="5"/>
                  </a:cubicBezTo>
                  <a:cubicBezTo>
                    <a:pt x="42" y="2"/>
                    <a:pt x="50" y="0"/>
                    <a:pt x="60" y="0"/>
                  </a:cubicBezTo>
                  <a:moveTo>
                    <a:pt x="6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</a:path>
              </a:pathLst>
            </a:custGeom>
            <a:solidFill>
              <a:srgbClr val="264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8" name="Freeform 89"/>
            <p:cNvSpPr>
              <a:spLocks noEditPoints="1"/>
            </p:cNvSpPr>
            <p:nvPr/>
          </p:nvSpPr>
          <p:spPr bwMode="auto">
            <a:xfrm>
              <a:off x="9872521" y="846845"/>
              <a:ext cx="698500" cy="603250"/>
            </a:xfrm>
            <a:custGeom>
              <a:avLst/>
              <a:gdLst>
                <a:gd name="T0" fmla="*/ 1042154092 w 265"/>
                <a:gd name="T1" fmla="*/ 478819809 h 229"/>
                <a:gd name="T2" fmla="*/ 1681342217 w 265"/>
                <a:gd name="T3" fmla="*/ 1325429816 h 229"/>
                <a:gd name="T4" fmla="*/ 1813350809 w 265"/>
                <a:gd name="T5" fmla="*/ 1131127996 h 229"/>
                <a:gd name="T6" fmla="*/ 1841140566 w 265"/>
                <a:gd name="T7" fmla="*/ 992338347 h 229"/>
                <a:gd name="T8" fmla="*/ 1827244370 w 265"/>
                <a:gd name="T9" fmla="*/ 895186120 h 229"/>
                <a:gd name="T10" fmla="*/ 1042154092 w 265"/>
                <a:gd name="T11" fmla="*/ 478819809 h 229"/>
                <a:gd name="T12" fmla="*/ 69475709 w 265"/>
                <a:gd name="T13" fmla="*/ 0 h 229"/>
                <a:gd name="T14" fmla="*/ 0 w 265"/>
                <a:gd name="T15" fmla="*/ 346971487 h 229"/>
                <a:gd name="T16" fmla="*/ 534971925 w 265"/>
                <a:gd name="T17" fmla="*/ 1457280772 h 229"/>
                <a:gd name="T18" fmla="*/ 1042154092 w 265"/>
                <a:gd name="T19" fmla="*/ 1589129094 h 229"/>
                <a:gd name="T20" fmla="*/ 1403436743 w 265"/>
                <a:gd name="T21" fmla="*/ 1512795578 h 229"/>
                <a:gd name="T22" fmla="*/ 993520042 w 265"/>
                <a:gd name="T23" fmla="*/ 832732622 h 229"/>
                <a:gd name="T24" fmla="*/ 69475709 w 265"/>
                <a:gd name="T25" fmla="*/ 0 h 22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65" h="229">
                  <a:moveTo>
                    <a:pt x="150" y="69"/>
                  </a:moveTo>
                  <a:cubicBezTo>
                    <a:pt x="172" y="99"/>
                    <a:pt x="212" y="151"/>
                    <a:pt x="242" y="191"/>
                  </a:cubicBezTo>
                  <a:cubicBezTo>
                    <a:pt x="251" y="181"/>
                    <a:pt x="258" y="171"/>
                    <a:pt x="261" y="163"/>
                  </a:cubicBezTo>
                  <a:cubicBezTo>
                    <a:pt x="264" y="156"/>
                    <a:pt x="265" y="149"/>
                    <a:pt x="265" y="143"/>
                  </a:cubicBezTo>
                  <a:cubicBezTo>
                    <a:pt x="265" y="138"/>
                    <a:pt x="264" y="133"/>
                    <a:pt x="263" y="129"/>
                  </a:cubicBezTo>
                  <a:cubicBezTo>
                    <a:pt x="232" y="113"/>
                    <a:pt x="192" y="91"/>
                    <a:pt x="150" y="69"/>
                  </a:cubicBezTo>
                  <a:moveTo>
                    <a:pt x="10" y="0"/>
                  </a:moveTo>
                  <a:cubicBezTo>
                    <a:pt x="3" y="9"/>
                    <a:pt x="0" y="27"/>
                    <a:pt x="0" y="50"/>
                  </a:cubicBezTo>
                  <a:cubicBezTo>
                    <a:pt x="0" y="103"/>
                    <a:pt x="21" y="180"/>
                    <a:pt x="77" y="210"/>
                  </a:cubicBezTo>
                  <a:cubicBezTo>
                    <a:pt x="103" y="223"/>
                    <a:pt x="128" y="229"/>
                    <a:pt x="150" y="229"/>
                  </a:cubicBezTo>
                  <a:cubicBezTo>
                    <a:pt x="169" y="229"/>
                    <a:pt x="187" y="224"/>
                    <a:pt x="202" y="218"/>
                  </a:cubicBezTo>
                  <a:cubicBezTo>
                    <a:pt x="179" y="180"/>
                    <a:pt x="156" y="139"/>
                    <a:pt x="143" y="120"/>
                  </a:cubicBezTo>
                  <a:cubicBezTo>
                    <a:pt x="120" y="84"/>
                    <a:pt x="48" y="26"/>
                    <a:pt x="1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9" name="Freeform 90"/>
            <p:cNvSpPr>
              <a:spLocks/>
            </p:cNvSpPr>
            <p:nvPr/>
          </p:nvSpPr>
          <p:spPr bwMode="auto">
            <a:xfrm>
              <a:off x="9977296" y="811920"/>
              <a:ext cx="587375" cy="374650"/>
            </a:xfrm>
            <a:custGeom>
              <a:avLst/>
              <a:gdLst>
                <a:gd name="T0" fmla="*/ 13875747 w 223"/>
                <a:gd name="T1" fmla="*/ 0 h 142"/>
                <a:gd name="T2" fmla="*/ 0 w 223"/>
                <a:gd name="T3" fmla="*/ 0 h 142"/>
                <a:gd name="T4" fmla="*/ 652152190 w 223"/>
                <a:gd name="T5" fmla="*/ 424623561 h 142"/>
                <a:gd name="T6" fmla="*/ 763158163 w 223"/>
                <a:gd name="T7" fmla="*/ 570805659 h 142"/>
                <a:gd name="T8" fmla="*/ 1547127312 w 223"/>
                <a:gd name="T9" fmla="*/ 988469173 h 142"/>
                <a:gd name="T10" fmla="*/ 1547127312 w 223"/>
                <a:gd name="T11" fmla="*/ 988469173 h 142"/>
                <a:gd name="T12" fmla="*/ 832534262 w 223"/>
                <a:gd name="T13" fmla="*/ 375897954 h 142"/>
                <a:gd name="T14" fmla="*/ 13875747 w 223"/>
                <a:gd name="T15" fmla="*/ 0 h 14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23" h="142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52" y="32"/>
                    <a:pt x="90" y="55"/>
                    <a:pt x="94" y="61"/>
                  </a:cubicBezTo>
                  <a:cubicBezTo>
                    <a:pt x="96" y="65"/>
                    <a:pt x="102" y="72"/>
                    <a:pt x="110" y="82"/>
                  </a:cubicBezTo>
                  <a:cubicBezTo>
                    <a:pt x="152" y="104"/>
                    <a:pt x="192" y="126"/>
                    <a:pt x="223" y="142"/>
                  </a:cubicBezTo>
                  <a:cubicBezTo>
                    <a:pt x="223" y="142"/>
                    <a:pt x="223" y="142"/>
                    <a:pt x="223" y="142"/>
                  </a:cubicBezTo>
                  <a:cubicBezTo>
                    <a:pt x="215" y="117"/>
                    <a:pt x="185" y="90"/>
                    <a:pt x="120" y="54"/>
                  </a:cubicBezTo>
                  <a:cubicBezTo>
                    <a:pt x="53" y="16"/>
                    <a:pt x="25" y="0"/>
                    <a:pt x="2" y="0"/>
                  </a:cubicBezTo>
                </a:path>
              </a:pathLst>
            </a:custGeom>
            <a:solidFill>
              <a:srgbClr val="263A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0" name="Freeform 91"/>
            <p:cNvSpPr>
              <a:spLocks/>
            </p:cNvSpPr>
            <p:nvPr/>
          </p:nvSpPr>
          <p:spPr bwMode="auto">
            <a:xfrm>
              <a:off x="9897921" y="811920"/>
              <a:ext cx="611187" cy="609600"/>
            </a:xfrm>
            <a:custGeom>
              <a:avLst/>
              <a:gdLst>
                <a:gd name="T0" fmla="*/ 208206647 w 232"/>
                <a:gd name="T1" fmla="*/ 0 h 231"/>
                <a:gd name="T2" fmla="*/ 34700669 w 232"/>
                <a:gd name="T3" fmla="*/ 55713745 h 231"/>
                <a:gd name="T4" fmla="*/ 0 w 232"/>
                <a:gd name="T5" fmla="*/ 90532197 h 231"/>
                <a:gd name="T6" fmla="*/ 0 w 232"/>
                <a:gd name="T7" fmla="*/ 90532197 h 231"/>
                <a:gd name="T8" fmla="*/ 923047801 w 232"/>
                <a:gd name="T9" fmla="*/ 926227823 h 231"/>
                <a:gd name="T10" fmla="*/ 1332519381 w 232"/>
                <a:gd name="T11" fmla="*/ 1608710649 h 231"/>
                <a:gd name="T12" fmla="*/ 1610127366 w 232"/>
                <a:gd name="T13" fmla="*/ 1420679397 h 231"/>
                <a:gd name="T14" fmla="*/ 971629264 w 232"/>
                <a:gd name="T15" fmla="*/ 571057974 h 231"/>
                <a:gd name="T16" fmla="*/ 860585544 w 232"/>
                <a:gd name="T17" fmla="*/ 424812031 h 231"/>
                <a:gd name="T18" fmla="*/ 208206647 w 232"/>
                <a:gd name="T19" fmla="*/ 0 h 2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2" h="231">
                  <a:moveTo>
                    <a:pt x="30" y="0"/>
                  </a:moveTo>
                  <a:cubicBezTo>
                    <a:pt x="21" y="1"/>
                    <a:pt x="14" y="4"/>
                    <a:pt x="5" y="8"/>
                  </a:cubicBezTo>
                  <a:cubicBezTo>
                    <a:pt x="3" y="9"/>
                    <a:pt x="1" y="11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38" y="39"/>
                    <a:pt x="110" y="97"/>
                    <a:pt x="133" y="133"/>
                  </a:cubicBezTo>
                  <a:cubicBezTo>
                    <a:pt x="146" y="152"/>
                    <a:pt x="169" y="193"/>
                    <a:pt x="192" y="231"/>
                  </a:cubicBezTo>
                  <a:cubicBezTo>
                    <a:pt x="208" y="223"/>
                    <a:pt x="222" y="214"/>
                    <a:pt x="232" y="204"/>
                  </a:cubicBezTo>
                  <a:cubicBezTo>
                    <a:pt x="202" y="164"/>
                    <a:pt x="162" y="112"/>
                    <a:pt x="140" y="82"/>
                  </a:cubicBezTo>
                  <a:cubicBezTo>
                    <a:pt x="132" y="72"/>
                    <a:pt x="126" y="65"/>
                    <a:pt x="124" y="61"/>
                  </a:cubicBezTo>
                  <a:cubicBezTo>
                    <a:pt x="120" y="55"/>
                    <a:pt x="82" y="32"/>
                    <a:pt x="30" y="0"/>
                  </a:cubicBezTo>
                </a:path>
              </a:pathLst>
            </a:custGeom>
            <a:solidFill>
              <a:srgbClr val="263A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1" name="Freeform 92"/>
            <p:cNvSpPr>
              <a:spLocks/>
            </p:cNvSpPr>
            <p:nvPr/>
          </p:nvSpPr>
          <p:spPr bwMode="auto">
            <a:xfrm>
              <a:off x="9872521" y="811920"/>
              <a:ext cx="698500" cy="411163"/>
            </a:xfrm>
            <a:custGeom>
              <a:avLst/>
              <a:gdLst>
                <a:gd name="T0" fmla="*/ 291804306 w 265"/>
                <a:gd name="T1" fmla="*/ 0 h 156"/>
                <a:gd name="T2" fmla="*/ 104216200 w 265"/>
                <a:gd name="T3" fmla="*/ 55572897 h 156"/>
                <a:gd name="T4" fmla="*/ 0 w 265"/>
                <a:gd name="T5" fmla="*/ 437643479 h 156"/>
                <a:gd name="T6" fmla="*/ 69475709 w 265"/>
                <a:gd name="T7" fmla="*/ 90308263 h 156"/>
                <a:gd name="T8" fmla="*/ 104216200 w 265"/>
                <a:gd name="T9" fmla="*/ 55572897 h 156"/>
                <a:gd name="T10" fmla="*/ 277908109 w 265"/>
                <a:gd name="T11" fmla="*/ 0 h 156"/>
                <a:gd name="T12" fmla="*/ 291804306 w 265"/>
                <a:gd name="T13" fmla="*/ 0 h 156"/>
                <a:gd name="T14" fmla="*/ 1111632438 w 265"/>
                <a:gd name="T15" fmla="*/ 375122982 h 156"/>
                <a:gd name="T16" fmla="*/ 1827244370 w 265"/>
                <a:gd name="T17" fmla="*/ 986432750 h 156"/>
                <a:gd name="T18" fmla="*/ 1841140566 w 265"/>
                <a:gd name="T19" fmla="*/ 1083685978 h 156"/>
                <a:gd name="T20" fmla="*/ 1111632438 w 265"/>
                <a:gd name="T21" fmla="*/ 375122982 h 156"/>
                <a:gd name="T22" fmla="*/ 291804306 w 265"/>
                <a:gd name="T23" fmla="*/ 0 h 15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65" h="156">
                  <a:moveTo>
                    <a:pt x="42" y="0"/>
                  </a:moveTo>
                  <a:cubicBezTo>
                    <a:pt x="33" y="0"/>
                    <a:pt x="24" y="3"/>
                    <a:pt x="15" y="8"/>
                  </a:cubicBezTo>
                  <a:cubicBezTo>
                    <a:pt x="5" y="14"/>
                    <a:pt x="0" y="35"/>
                    <a:pt x="0" y="63"/>
                  </a:cubicBezTo>
                  <a:cubicBezTo>
                    <a:pt x="0" y="40"/>
                    <a:pt x="3" y="22"/>
                    <a:pt x="10" y="13"/>
                  </a:cubicBezTo>
                  <a:cubicBezTo>
                    <a:pt x="11" y="11"/>
                    <a:pt x="13" y="9"/>
                    <a:pt x="15" y="8"/>
                  </a:cubicBezTo>
                  <a:cubicBezTo>
                    <a:pt x="24" y="4"/>
                    <a:pt x="31" y="1"/>
                    <a:pt x="40" y="0"/>
                  </a:cubicBezTo>
                  <a:cubicBezTo>
                    <a:pt x="41" y="0"/>
                    <a:pt x="42" y="0"/>
                    <a:pt x="42" y="0"/>
                  </a:cubicBezTo>
                  <a:cubicBezTo>
                    <a:pt x="65" y="0"/>
                    <a:pt x="93" y="16"/>
                    <a:pt x="160" y="54"/>
                  </a:cubicBezTo>
                  <a:cubicBezTo>
                    <a:pt x="225" y="90"/>
                    <a:pt x="255" y="117"/>
                    <a:pt x="263" y="142"/>
                  </a:cubicBezTo>
                  <a:cubicBezTo>
                    <a:pt x="264" y="146"/>
                    <a:pt x="265" y="151"/>
                    <a:pt x="265" y="156"/>
                  </a:cubicBezTo>
                  <a:cubicBezTo>
                    <a:pt x="265" y="127"/>
                    <a:pt x="238" y="97"/>
                    <a:pt x="160" y="54"/>
                  </a:cubicBezTo>
                  <a:cubicBezTo>
                    <a:pt x="93" y="16"/>
                    <a:pt x="65" y="0"/>
                    <a:pt x="42" y="0"/>
                  </a:cubicBezTo>
                </a:path>
              </a:pathLst>
            </a:custGeom>
            <a:solidFill>
              <a:srgbClr val="264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77" name="组合 129"/>
          <p:cNvGrpSpPr>
            <a:grpSpLocks/>
          </p:cNvGrpSpPr>
          <p:nvPr/>
        </p:nvGrpSpPr>
        <p:grpSpPr bwMode="auto">
          <a:xfrm>
            <a:off x="3776663" y="5426075"/>
            <a:ext cx="1149350" cy="2078038"/>
            <a:chOff x="3230563" y="5426075"/>
            <a:chExt cx="1695450" cy="3067051"/>
          </a:xfrm>
        </p:grpSpPr>
        <p:sp>
          <p:nvSpPr>
            <p:cNvPr id="3123" name="Freeform 52"/>
            <p:cNvSpPr>
              <a:spLocks/>
            </p:cNvSpPr>
            <p:nvPr/>
          </p:nvSpPr>
          <p:spPr bwMode="auto">
            <a:xfrm>
              <a:off x="3230563" y="5426075"/>
              <a:ext cx="1695450" cy="1314450"/>
            </a:xfrm>
            <a:custGeom>
              <a:avLst/>
              <a:gdLst>
                <a:gd name="T0" fmla="*/ 2147483646 w 643"/>
                <a:gd name="T1" fmla="*/ 2147483646 h 498"/>
                <a:gd name="T2" fmla="*/ 2147483646 w 643"/>
                <a:gd name="T3" fmla="*/ 2147483646 h 498"/>
                <a:gd name="T4" fmla="*/ 465824228 w 643"/>
                <a:gd name="T5" fmla="*/ 2147483646 h 498"/>
                <a:gd name="T6" fmla="*/ 146003822 w 643"/>
                <a:gd name="T7" fmla="*/ 2147483646 h 498"/>
                <a:gd name="T8" fmla="*/ 6953191 w 643"/>
                <a:gd name="T9" fmla="*/ 522504433 h 498"/>
                <a:gd name="T10" fmla="*/ 298963471 w 643"/>
                <a:gd name="T11" fmla="*/ 202034660 h 498"/>
                <a:gd name="T12" fmla="*/ 2147483646 w 643"/>
                <a:gd name="T13" fmla="*/ 13933698 h 498"/>
                <a:gd name="T14" fmla="*/ 2147483646 w 643"/>
                <a:gd name="T15" fmla="*/ 299570545 h 498"/>
                <a:gd name="T16" fmla="*/ 2147483646 w 643"/>
                <a:gd name="T17" fmla="*/ 2147483646 h 49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43" h="498">
                  <a:moveTo>
                    <a:pt x="642" y="424"/>
                  </a:moveTo>
                  <a:cubicBezTo>
                    <a:pt x="643" y="448"/>
                    <a:pt x="625" y="468"/>
                    <a:pt x="601" y="470"/>
                  </a:cubicBezTo>
                  <a:cubicBezTo>
                    <a:pt x="67" y="497"/>
                    <a:pt x="67" y="497"/>
                    <a:pt x="67" y="497"/>
                  </a:cubicBezTo>
                  <a:cubicBezTo>
                    <a:pt x="43" y="498"/>
                    <a:pt x="22" y="480"/>
                    <a:pt x="21" y="455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0" y="51"/>
                    <a:pt x="19" y="30"/>
                    <a:pt x="43" y="29"/>
                  </a:cubicBezTo>
                  <a:cubicBezTo>
                    <a:pt x="577" y="2"/>
                    <a:pt x="577" y="2"/>
                    <a:pt x="577" y="2"/>
                  </a:cubicBezTo>
                  <a:cubicBezTo>
                    <a:pt x="601" y="0"/>
                    <a:pt x="621" y="19"/>
                    <a:pt x="623" y="43"/>
                  </a:cubicBezTo>
                  <a:lnTo>
                    <a:pt x="642" y="424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4" name="Freeform 53"/>
            <p:cNvSpPr>
              <a:spLocks/>
            </p:cNvSpPr>
            <p:nvPr/>
          </p:nvSpPr>
          <p:spPr bwMode="auto">
            <a:xfrm>
              <a:off x="3371850" y="5532438"/>
              <a:ext cx="1376362" cy="295275"/>
            </a:xfrm>
            <a:custGeom>
              <a:avLst/>
              <a:gdLst>
                <a:gd name="T0" fmla="*/ 2147483646 w 522"/>
                <a:gd name="T1" fmla="*/ 486536745 h 112"/>
                <a:gd name="T2" fmla="*/ 2147483646 w 522"/>
                <a:gd name="T3" fmla="*/ 597744692 h 112"/>
                <a:gd name="T4" fmla="*/ 139044203 w 522"/>
                <a:gd name="T5" fmla="*/ 771508756 h 112"/>
                <a:gd name="T6" fmla="*/ 20856367 w 522"/>
                <a:gd name="T7" fmla="*/ 674199826 h 112"/>
                <a:gd name="T8" fmla="*/ 6953001 w 522"/>
                <a:gd name="T9" fmla="*/ 284972012 h 112"/>
                <a:gd name="T10" fmla="*/ 104284470 w 522"/>
                <a:gd name="T11" fmla="*/ 173764065 h 112"/>
                <a:gd name="T12" fmla="*/ 2147483646 w 522"/>
                <a:gd name="T13" fmla="*/ 0 h 112"/>
                <a:gd name="T14" fmla="*/ 2147483646 w 522"/>
                <a:gd name="T15" fmla="*/ 104258439 h 112"/>
                <a:gd name="T16" fmla="*/ 2147483646 w 522"/>
                <a:gd name="T17" fmla="*/ 486536745 h 1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2" h="112">
                  <a:moveTo>
                    <a:pt x="522" y="70"/>
                  </a:moveTo>
                  <a:cubicBezTo>
                    <a:pt x="522" y="79"/>
                    <a:pt x="516" y="86"/>
                    <a:pt x="507" y="86"/>
                  </a:cubicBezTo>
                  <a:cubicBezTo>
                    <a:pt x="20" y="111"/>
                    <a:pt x="20" y="111"/>
                    <a:pt x="20" y="111"/>
                  </a:cubicBezTo>
                  <a:cubicBezTo>
                    <a:pt x="11" y="112"/>
                    <a:pt x="4" y="105"/>
                    <a:pt x="3" y="97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33"/>
                    <a:pt x="7" y="26"/>
                    <a:pt x="15" y="25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2" y="0"/>
                    <a:pt x="519" y="6"/>
                    <a:pt x="519" y="15"/>
                  </a:cubicBezTo>
                  <a:lnTo>
                    <a:pt x="522" y="70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5" name="Freeform 54"/>
            <p:cNvSpPr>
              <a:spLocks/>
            </p:cNvSpPr>
            <p:nvPr/>
          </p:nvSpPr>
          <p:spPr bwMode="auto">
            <a:xfrm>
              <a:off x="3379788" y="5703888"/>
              <a:ext cx="1368425" cy="123825"/>
            </a:xfrm>
            <a:custGeom>
              <a:avLst/>
              <a:gdLst>
                <a:gd name="T0" fmla="*/ 2147483646 w 519"/>
                <a:gd name="T1" fmla="*/ 111055218 h 47"/>
                <a:gd name="T2" fmla="*/ 111232650 w 519"/>
                <a:gd name="T3" fmla="*/ 284581465 h 47"/>
                <a:gd name="T4" fmla="*/ 0 w 519"/>
                <a:gd name="T5" fmla="*/ 180465716 h 47"/>
                <a:gd name="T6" fmla="*/ 0 w 519"/>
                <a:gd name="T7" fmla="*/ 222110435 h 47"/>
                <a:gd name="T8" fmla="*/ 118182878 w 519"/>
                <a:gd name="T9" fmla="*/ 319284080 h 47"/>
                <a:gd name="T10" fmla="*/ 2147483646 w 519"/>
                <a:gd name="T11" fmla="*/ 145760467 h 47"/>
                <a:gd name="T12" fmla="*/ 2147483646 w 519"/>
                <a:gd name="T13" fmla="*/ 34705249 h 47"/>
                <a:gd name="T14" fmla="*/ 2147483646 w 519"/>
                <a:gd name="T15" fmla="*/ 0 h 47"/>
                <a:gd name="T16" fmla="*/ 2147483646 w 519"/>
                <a:gd name="T17" fmla="*/ 111055218 h 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19" h="47">
                  <a:moveTo>
                    <a:pt x="504" y="16"/>
                  </a:moveTo>
                  <a:cubicBezTo>
                    <a:pt x="16" y="41"/>
                    <a:pt x="16" y="41"/>
                    <a:pt x="16" y="41"/>
                  </a:cubicBezTo>
                  <a:cubicBezTo>
                    <a:pt x="8" y="41"/>
                    <a:pt x="1" y="35"/>
                    <a:pt x="0" y="2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" y="40"/>
                    <a:pt x="8" y="47"/>
                    <a:pt x="17" y="46"/>
                  </a:cubicBezTo>
                  <a:cubicBezTo>
                    <a:pt x="504" y="21"/>
                    <a:pt x="504" y="21"/>
                    <a:pt x="504" y="21"/>
                  </a:cubicBezTo>
                  <a:cubicBezTo>
                    <a:pt x="513" y="21"/>
                    <a:pt x="519" y="14"/>
                    <a:pt x="519" y="5"/>
                  </a:cubicBezTo>
                  <a:cubicBezTo>
                    <a:pt x="519" y="0"/>
                    <a:pt x="519" y="0"/>
                    <a:pt x="519" y="0"/>
                  </a:cubicBezTo>
                  <a:cubicBezTo>
                    <a:pt x="519" y="8"/>
                    <a:pt x="513" y="15"/>
                    <a:pt x="504" y="16"/>
                  </a:cubicBezTo>
                  <a:close/>
                </a:path>
              </a:pathLst>
            </a:custGeom>
            <a:solidFill>
              <a:srgbClr val="D9CE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6" name="Freeform 55"/>
            <p:cNvSpPr>
              <a:spLocks/>
            </p:cNvSpPr>
            <p:nvPr/>
          </p:nvSpPr>
          <p:spPr bwMode="auto">
            <a:xfrm>
              <a:off x="3387725" y="5892800"/>
              <a:ext cx="158750" cy="161925"/>
            </a:xfrm>
            <a:custGeom>
              <a:avLst/>
              <a:gdLst>
                <a:gd name="T0" fmla="*/ 420026042 w 60"/>
                <a:gd name="T1" fmla="*/ 373460104 h 61"/>
                <a:gd name="T2" fmla="*/ 392025188 w 60"/>
                <a:gd name="T3" fmla="*/ 408690736 h 61"/>
                <a:gd name="T4" fmla="*/ 49003479 w 60"/>
                <a:gd name="T5" fmla="*/ 422783520 h 61"/>
                <a:gd name="T6" fmla="*/ 14001750 w 60"/>
                <a:gd name="T7" fmla="*/ 394597952 h 61"/>
                <a:gd name="T8" fmla="*/ 0 w 60"/>
                <a:gd name="T9" fmla="*/ 49326071 h 61"/>
                <a:gd name="T10" fmla="*/ 28000854 w 60"/>
                <a:gd name="T11" fmla="*/ 21140503 h 61"/>
                <a:gd name="T12" fmla="*/ 371022563 w 60"/>
                <a:gd name="T13" fmla="*/ 0 h 61"/>
                <a:gd name="T14" fmla="*/ 406024292 w 60"/>
                <a:gd name="T15" fmla="*/ 28185568 h 61"/>
                <a:gd name="T16" fmla="*/ 420026042 w 60"/>
                <a:gd name="T17" fmla="*/ 373460104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3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1"/>
                    <a:pt x="3" y="59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7" name="Freeform 56"/>
            <p:cNvSpPr>
              <a:spLocks/>
            </p:cNvSpPr>
            <p:nvPr/>
          </p:nvSpPr>
          <p:spPr bwMode="auto">
            <a:xfrm>
              <a:off x="3590925" y="5883275"/>
              <a:ext cx="158750" cy="160338"/>
            </a:xfrm>
            <a:custGeom>
              <a:avLst/>
              <a:gdLst>
                <a:gd name="T0" fmla="*/ 420026042 w 60"/>
                <a:gd name="T1" fmla="*/ 366175193 h 61"/>
                <a:gd name="T2" fmla="*/ 392025188 w 60"/>
                <a:gd name="T3" fmla="*/ 400721461 h 61"/>
                <a:gd name="T4" fmla="*/ 49003479 w 60"/>
                <a:gd name="T5" fmla="*/ 414539442 h 61"/>
                <a:gd name="T6" fmla="*/ 21002625 w 60"/>
                <a:gd name="T7" fmla="*/ 386903479 h 61"/>
                <a:gd name="T8" fmla="*/ 0 w 60"/>
                <a:gd name="T9" fmla="*/ 48361621 h 61"/>
                <a:gd name="T10" fmla="*/ 28000854 w 60"/>
                <a:gd name="T11" fmla="*/ 20725658 h 61"/>
                <a:gd name="T12" fmla="*/ 371022563 w 60"/>
                <a:gd name="T13" fmla="*/ 0 h 61"/>
                <a:gd name="T14" fmla="*/ 406024292 w 60"/>
                <a:gd name="T15" fmla="*/ 34543639 h 61"/>
                <a:gd name="T16" fmla="*/ 420026042 w 60"/>
                <a:gd name="T17" fmla="*/ 366175193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3"/>
                  </a:moveTo>
                  <a:cubicBezTo>
                    <a:pt x="60" y="56"/>
                    <a:pt x="59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1"/>
                    <a:pt x="3" y="59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8" name="Freeform 57"/>
            <p:cNvSpPr>
              <a:spLocks/>
            </p:cNvSpPr>
            <p:nvPr/>
          </p:nvSpPr>
          <p:spPr bwMode="auto">
            <a:xfrm>
              <a:off x="3794125" y="5872163"/>
              <a:ext cx="160337" cy="160338"/>
            </a:xfrm>
            <a:custGeom>
              <a:avLst/>
              <a:gdLst>
                <a:gd name="T0" fmla="*/ 421441862 w 61"/>
                <a:gd name="T1" fmla="*/ 366175193 h 61"/>
                <a:gd name="T2" fmla="*/ 386898438 w 61"/>
                <a:gd name="T3" fmla="*/ 400721461 h 61"/>
                <a:gd name="T4" fmla="*/ 55271581 w 61"/>
                <a:gd name="T5" fmla="*/ 421447119 h 61"/>
                <a:gd name="T6" fmla="*/ 20725529 w 61"/>
                <a:gd name="T7" fmla="*/ 386903479 h 61"/>
                <a:gd name="T8" fmla="*/ 0 w 61"/>
                <a:gd name="T9" fmla="*/ 55271926 h 61"/>
                <a:gd name="T10" fmla="*/ 34543424 w 61"/>
                <a:gd name="T11" fmla="*/ 20725658 h 61"/>
                <a:gd name="T12" fmla="*/ 366170281 w 61"/>
                <a:gd name="T13" fmla="*/ 0 h 61"/>
                <a:gd name="T14" fmla="*/ 400716333 w 61"/>
                <a:gd name="T15" fmla="*/ 34543639 h 61"/>
                <a:gd name="T16" fmla="*/ 421441862 w 61"/>
                <a:gd name="T17" fmla="*/ 366175193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1">
                  <a:moveTo>
                    <a:pt x="61" y="53"/>
                  </a:moveTo>
                  <a:cubicBezTo>
                    <a:pt x="61" y="56"/>
                    <a:pt x="59" y="58"/>
                    <a:pt x="56" y="58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5" y="61"/>
                    <a:pt x="3" y="59"/>
                    <a:pt x="3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5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9" name="Freeform 58"/>
            <p:cNvSpPr>
              <a:spLocks/>
            </p:cNvSpPr>
            <p:nvPr/>
          </p:nvSpPr>
          <p:spPr bwMode="auto">
            <a:xfrm>
              <a:off x="4000500" y="5862638"/>
              <a:ext cx="157162" cy="160338"/>
            </a:xfrm>
            <a:custGeom>
              <a:avLst/>
              <a:gdLst>
                <a:gd name="T0" fmla="*/ 411664904 w 60"/>
                <a:gd name="T1" fmla="*/ 366175193 h 61"/>
                <a:gd name="T2" fmla="*/ 384221800 w 60"/>
                <a:gd name="T3" fmla="*/ 400721461 h 61"/>
                <a:gd name="T4" fmla="*/ 48028707 w 60"/>
                <a:gd name="T5" fmla="*/ 421447119 h 61"/>
                <a:gd name="T6" fmla="*/ 13722862 w 60"/>
                <a:gd name="T7" fmla="*/ 386903479 h 61"/>
                <a:gd name="T8" fmla="*/ 0 w 60"/>
                <a:gd name="T9" fmla="*/ 55271926 h 61"/>
                <a:gd name="T10" fmla="*/ 27443105 w 60"/>
                <a:gd name="T11" fmla="*/ 20725658 h 61"/>
                <a:gd name="T12" fmla="*/ 363636197 w 60"/>
                <a:gd name="T13" fmla="*/ 0 h 61"/>
                <a:gd name="T14" fmla="*/ 391081921 w 60"/>
                <a:gd name="T15" fmla="*/ 34543639 h 61"/>
                <a:gd name="T16" fmla="*/ 411664904 w 60"/>
                <a:gd name="T17" fmla="*/ 366175193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3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4" y="61"/>
                    <a:pt x="2" y="59"/>
                    <a:pt x="2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1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7" y="5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0" name="Freeform 59"/>
            <p:cNvSpPr>
              <a:spLocks/>
            </p:cNvSpPr>
            <p:nvPr/>
          </p:nvSpPr>
          <p:spPr bwMode="auto">
            <a:xfrm>
              <a:off x="4203700" y="5851525"/>
              <a:ext cx="157162" cy="160338"/>
            </a:xfrm>
            <a:custGeom>
              <a:avLst/>
              <a:gdLst>
                <a:gd name="T0" fmla="*/ 411664904 w 60"/>
                <a:gd name="T1" fmla="*/ 373085498 h 61"/>
                <a:gd name="T2" fmla="*/ 384221800 w 60"/>
                <a:gd name="T3" fmla="*/ 400721461 h 61"/>
                <a:gd name="T4" fmla="*/ 48028707 w 60"/>
                <a:gd name="T5" fmla="*/ 421447119 h 61"/>
                <a:gd name="T6" fmla="*/ 13722862 w 60"/>
                <a:gd name="T7" fmla="*/ 386903479 h 61"/>
                <a:gd name="T8" fmla="*/ 0 w 60"/>
                <a:gd name="T9" fmla="*/ 55271926 h 61"/>
                <a:gd name="T10" fmla="*/ 27443105 w 60"/>
                <a:gd name="T11" fmla="*/ 20725658 h 61"/>
                <a:gd name="T12" fmla="*/ 363636197 w 60"/>
                <a:gd name="T13" fmla="*/ 0 h 61"/>
                <a:gd name="T14" fmla="*/ 397942042 w 60"/>
                <a:gd name="T15" fmla="*/ 34543639 h 61"/>
                <a:gd name="T16" fmla="*/ 411664904 w 60"/>
                <a:gd name="T17" fmla="*/ 373085498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4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5" y="61"/>
                    <a:pt x="3" y="59"/>
                    <a:pt x="2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8" y="5"/>
                  </a:cubicBezTo>
                  <a:lnTo>
                    <a:pt x="60" y="54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1" name="Freeform 60"/>
            <p:cNvSpPr>
              <a:spLocks/>
            </p:cNvSpPr>
            <p:nvPr/>
          </p:nvSpPr>
          <p:spPr bwMode="auto">
            <a:xfrm>
              <a:off x="4405313" y="5840413"/>
              <a:ext cx="158750" cy="161925"/>
            </a:xfrm>
            <a:custGeom>
              <a:avLst/>
              <a:gdLst>
                <a:gd name="T0" fmla="*/ 420026042 w 60"/>
                <a:gd name="T1" fmla="*/ 380505168 h 61"/>
                <a:gd name="T2" fmla="*/ 392025188 w 60"/>
                <a:gd name="T3" fmla="*/ 408690736 h 61"/>
                <a:gd name="T4" fmla="*/ 49003479 w 60"/>
                <a:gd name="T5" fmla="*/ 429831240 h 61"/>
                <a:gd name="T6" fmla="*/ 21002625 w 60"/>
                <a:gd name="T7" fmla="*/ 401645672 h 61"/>
                <a:gd name="T8" fmla="*/ 0 w 60"/>
                <a:gd name="T9" fmla="*/ 56371136 h 61"/>
                <a:gd name="T10" fmla="*/ 28000854 w 60"/>
                <a:gd name="T11" fmla="*/ 21140503 h 61"/>
                <a:gd name="T12" fmla="*/ 371022563 w 60"/>
                <a:gd name="T13" fmla="*/ 7047719 h 61"/>
                <a:gd name="T14" fmla="*/ 406024292 w 60"/>
                <a:gd name="T15" fmla="*/ 35233287 h 61"/>
                <a:gd name="T16" fmla="*/ 420026042 w 60"/>
                <a:gd name="T17" fmla="*/ 380505168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4"/>
                  </a:moveTo>
                  <a:cubicBezTo>
                    <a:pt x="60" y="56"/>
                    <a:pt x="59" y="58"/>
                    <a:pt x="56" y="58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5" y="61"/>
                    <a:pt x="3" y="59"/>
                    <a:pt x="3" y="5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0" y="54"/>
                  </a:lnTo>
                  <a:close/>
                </a:path>
              </a:pathLst>
            </a:custGeom>
            <a:solidFill>
              <a:srgbClr val="F9A4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2" name="Freeform 61"/>
            <p:cNvSpPr>
              <a:spLocks/>
            </p:cNvSpPr>
            <p:nvPr/>
          </p:nvSpPr>
          <p:spPr bwMode="auto">
            <a:xfrm>
              <a:off x="4608513" y="5830888"/>
              <a:ext cx="161925" cy="160338"/>
            </a:xfrm>
            <a:custGeom>
              <a:avLst/>
              <a:gdLst>
                <a:gd name="T0" fmla="*/ 429831240 w 61"/>
                <a:gd name="T1" fmla="*/ 373085498 h 61"/>
                <a:gd name="T2" fmla="*/ 394597952 w 61"/>
                <a:gd name="T3" fmla="*/ 400721461 h 61"/>
                <a:gd name="T4" fmla="*/ 56371136 w 61"/>
                <a:gd name="T5" fmla="*/ 421447119 h 61"/>
                <a:gd name="T6" fmla="*/ 21140503 w 61"/>
                <a:gd name="T7" fmla="*/ 393811156 h 61"/>
                <a:gd name="T8" fmla="*/ 0 w 61"/>
                <a:gd name="T9" fmla="*/ 55271926 h 61"/>
                <a:gd name="T10" fmla="*/ 35233287 w 61"/>
                <a:gd name="T11" fmla="*/ 20725658 h 61"/>
                <a:gd name="T12" fmla="*/ 380505168 w 61"/>
                <a:gd name="T13" fmla="*/ 6907676 h 61"/>
                <a:gd name="T14" fmla="*/ 408690736 w 61"/>
                <a:gd name="T15" fmla="*/ 34543639 h 61"/>
                <a:gd name="T16" fmla="*/ 429831240 w 61"/>
                <a:gd name="T17" fmla="*/ 373085498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1">
                  <a:moveTo>
                    <a:pt x="61" y="54"/>
                  </a:moveTo>
                  <a:cubicBezTo>
                    <a:pt x="61" y="56"/>
                    <a:pt x="59" y="58"/>
                    <a:pt x="56" y="58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5" y="61"/>
                    <a:pt x="3" y="59"/>
                    <a:pt x="3" y="5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5" y="3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1" y="54"/>
                  </a:lnTo>
                  <a:close/>
                </a:path>
              </a:pathLst>
            </a:custGeom>
            <a:solidFill>
              <a:srgbClr val="E34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3" name="Freeform 62"/>
            <p:cNvSpPr>
              <a:spLocks/>
            </p:cNvSpPr>
            <p:nvPr/>
          </p:nvSpPr>
          <p:spPr bwMode="auto">
            <a:xfrm>
              <a:off x="3395663" y="6083300"/>
              <a:ext cx="161925" cy="158750"/>
            </a:xfrm>
            <a:custGeom>
              <a:avLst/>
              <a:gdLst>
                <a:gd name="T0" fmla="*/ 429831240 w 61"/>
                <a:gd name="T1" fmla="*/ 371022563 h 60"/>
                <a:gd name="T2" fmla="*/ 401645672 w 61"/>
                <a:gd name="T3" fmla="*/ 399026063 h 60"/>
                <a:gd name="T4" fmla="*/ 56371136 w 61"/>
                <a:gd name="T5" fmla="*/ 420026042 h 60"/>
                <a:gd name="T6" fmla="*/ 21140503 w 61"/>
                <a:gd name="T7" fmla="*/ 392025188 h 60"/>
                <a:gd name="T8" fmla="*/ 7047719 w 61"/>
                <a:gd name="T9" fmla="*/ 49003479 h 60"/>
                <a:gd name="T10" fmla="*/ 35233287 w 61"/>
                <a:gd name="T11" fmla="*/ 14001750 h 60"/>
                <a:gd name="T12" fmla="*/ 380505168 w 61"/>
                <a:gd name="T13" fmla="*/ 0 h 60"/>
                <a:gd name="T14" fmla="*/ 408690736 w 61"/>
                <a:gd name="T15" fmla="*/ 28000854 h 60"/>
                <a:gd name="T16" fmla="*/ 429831240 w 61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0">
                  <a:moveTo>
                    <a:pt x="61" y="53"/>
                  </a:moveTo>
                  <a:cubicBezTo>
                    <a:pt x="61" y="55"/>
                    <a:pt x="59" y="57"/>
                    <a:pt x="57" y="57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4"/>
                    <a:pt x="2" y="2"/>
                    <a:pt x="5" y="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6" y="0"/>
                    <a:pt x="58" y="1"/>
                    <a:pt x="58" y="4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4" name="Freeform 63"/>
            <p:cNvSpPr>
              <a:spLocks/>
            </p:cNvSpPr>
            <p:nvPr/>
          </p:nvSpPr>
          <p:spPr bwMode="auto">
            <a:xfrm>
              <a:off x="3602038" y="6072188"/>
              <a:ext cx="158750" cy="158750"/>
            </a:xfrm>
            <a:custGeom>
              <a:avLst/>
              <a:gdLst>
                <a:gd name="T0" fmla="*/ 420026042 w 60"/>
                <a:gd name="T1" fmla="*/ 371022563 h 60"/>
                <a:gd name="T2" fmla="*/ 392025188 w 60"/>
                <a:gd name="T3" fmla="*/ 399026063 h 60"/>
                <a:gd name="T4" fmla="*/ 49003479 w 60"/>
                <a:gd name="T5" fmla="*/ 420026042 h 60"/>
                <a:gd name="T6" fmla="*/ 14001750 w 60"/>
                <a:gd name="T7" fmla="*/ 392025188 h 60"/>
                <a:gd name="T8" fmla="*/ 0 w 60"/>
                <a:gd name="T9" fmla="*/ 49003479 h 60"/>
                <a:gd name="T10" fmla="*/ 28000854 w 60"/>
                <a:gd name="T11" fmla="*/ 14001750 h 60"/>
                <a:gd name="T12" fmla="*/ 371022563 w 60"/>
                <a:gd name="T13" fmla="*/ 0 h 60"/>
                <a:gd name="T14" fmla="*/ 399026063 w 60"/>
                <a:gd name="T15" fmla="*/ 28000854 h 60"/>
                <a:gd name="T16" fmla="*/ 420026042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8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2" y="58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2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7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5" name="Freeform 64"/>
            <p:cNvSpPr>
              <a:spLocks/>
            </p:cNvSpPr>
            <p:nvPr/>
          </p:nvSpPr>
          <p:spPr bwMode="auto">
            <a:xfrm>
              <a:off x="3805238" y="6062663"/>
              <a:ext cx="157162" cy="157163"/>
            </a:xfrm>
            <a:custGeom>
              <a:avLst/>
              <a:gdLst>
                <a:gd name="T0" fmla="*/ 411664904 w 60"/>
                <a:gd name="T1" fmla="*/ 363641130 h 60"/>
                <a:gd name="T2" fmla="*/ 384221800 w 60"/>
                <a:gd name="T3" fmla="*/ 391087029 h 60"/>
                <a:gd name="T4" fmla="*/ 48028707 w 60"/>
                <a:gd name="T5" fmla="*/ 411670143 h 60"/>
                <a:gd name="T6" fmla="*/ 20582983 w 60"/>
                <a:gd name="T7" fmla="*/ 384224244 h 60"/>
                <a:gd name="T8" fmla="*/ 0 w 60"/>
                <a:gd name="T9" fmla="*/ 48029013 h 60"/>
                <a:gd name="T10" fmla="*/ 27443105 w 60"/>
                <a:gd name="T11" fmla="*/ 13722949 h 60"/>
                <a:gd name="T12" fmla="*/ 363636197 w 60"/>
                <a:gd name="T13" fmla="*/ 0 h 60"/>
                <a:gd name="T14" fmla="*/ 397942042 w 60"/>
                <a:gd name="T15" fmla="*/ 27445899 h 60"/>
                <a:gd name="T16" fmla="*/ 411664904 w 60"/>
                <a:gd name="T17" fmla="*/ 363641130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8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6" name="Freeform 65"/>
            <p:cNvSpPr>
              <a:spLocks/>
            </p:cNvSpPr>
            <p:nvPr/>
          </p:nvSpPr>
          <p:spPr bwMode="auto">
            <a:xfrm>
              <a:off x="4008438" y="6051550"/>
              <a:ext cx="160337" cy="158750"/>
            </a:xfrm>
            <a:custGeom>
              <a:avLst/>
              <a:gdLst>
                <a:gd name="T0" fmla="*/ 414534228 w 61"/>
                <a:gd name="T1" fmla="*/ 371022563 h 60"/>
                <a:gd name="T2" fmla="*/ 386898438 w 61"/>
                <a:gd name="T3" fmla="*/ 406024292 h 60"/>
                <a:gd name="T4" fmla="*/ 48361319 w 61"/>
                <a:gd name="T5" fmla="*/ 420026042 h 60"/>
                <a:gd name="T6" fmla="*/ 20725529 w 61"/>
                <a:gd name="T7" fmla="*/ 392025188 h 60"/>
                <a:gd name="T8" fmla="*/ 0 w 61"/>
                <a:gd name="T9" fmla="*/ 49003479 h 60"/>
                <a:gd name="T10" fmla="*/ 34543424 w 61"/>
                <a:gd name="T11" fmla="*/ 14001750 h 60"/>
                <a:gd name="T12" fmla="*/ 366170281 w 61"/>
                <a:gd name="T13" fmla="*/ 0 h 60"/>
                <a:gd name="T14" fmla="*/ 400716333 w 61"/>
                <a:gd name="T15" fmla="*/ 28000854 h 60"/>
                <a:gd name="T16" fmla="*/ 414534228 w 61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0">
                  <a:moveTo>
                    <a:pt x="60" y="53"/>
                  </a:moveTo>
                  <a:cubicBezTo>
                    <a:pt x="61" y="55"/>
                    <a:pt x="59" y="57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5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7" name="Freeform 66"/>
            <p:cNvSpPr>
              <a:spLocks/>
            </p:cNvSpPr>
            <p:nvPr/>
          </p:nvSpPr>
          <p:spPr bwMode="auto">
            <a:xfrm>
              <a:off x="4211638" y="6040438"/>
              <a:ext cx="160337" cy="158750"/>
            </a:xfrm>
            <a:custGeom>
              <a:avLst/>
              <a:gdLst>
                <a:gd name="T0" fmla="*/ 421441862 w 61"/>
                <a:gd name="T1" fmla="*/ 371022563 h 60"/>
                <a:gd name="T2" fmla="*/ 393806071 w 61"/>
                <a:gd name="T3" fmla="*/ 406024292 h 60"/>
                <a:gd name="T4" fmla="*/ 55271581 w 61"/>
                <a:gd name="T5" fmla="*/ 420026042 h 60"/>
                <a:gd name="T6" fmla="*/ 20725529 w 61"/>
                <a:gd name="T7" fmla="*/ 392025188 h 60"/>
                <a:gd name="T8" fmla="*/ 6907633 w 61"/>
                <a:gd name="T9" fmla="*/ 49003479 h 60"/>
                <a:gd name="T10" fmla="*/ 34543424 w 61"/>
                <a:gd name="T11" fmla="*/ 14001750 h 60"/>
                <a:gd name="T12" fmla="*/ 373080543 w 61"/>
                <a:gd name="T13" fmla="*/ 0 h 60"/>
                <a:gd name="T14" fmla="*/ 400716333 w 61"/>
                <a:gd name="T15" fmla="*/ 28000854 h 60"/>
                <a:gd name="T16" fmla="*/ 421441862 w 61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0">
                  <a:moveTo>
                    <a:pt x="61" y="53"/>
                  </a:moveTo>
                  <a:cubicBezTo>
                    <a:pt x="61" y="55"/>
                    <a:pt x="59" y="57"/>
                    <a:pt x="57" y="5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2" y="3"/>
                    <a:pt x="5" y="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8" name="Freeform 67"/>
            <p:cNvSpPr>
              <a:spLocks/>
            </p:cNvSpPr>
            <p:nvPr/>
          </p:nvSpPr>
          <p:spPr bwMode="auto">
            <a:xfrm>
              <a:off x="4416425" y="6030913"/>
              <a:ext cx="158750" cy="158750"/>
            </a:xfrm>
            <a:custGeom>
              <a:avLst/>
              <a:gdLst>
                <a:gd name="T0" fmla="*/ 420026042 w 60"/>
                <a:gd name="T1" fmla="*/ 371022563 h 60"/>
                <a:gd name="T2" fmla="*/ 392025188 w 60"/>
                <a:gd name="T3" fmla="*/ 406024292 h 60"/>
                <a:gd name="T4" fmla="*/ 49003479 w 60"/>
                <a:gd name="T5" fmla="*/ 420026042 h 60"/>
                <a:gd name="T6" fmla="*/ 14001750 w 60"/>
                <a:gd name="T7" fmla="*/ 392025188 h 60"/>
                <a:gd name="T8" fmla="*/ 0 w 60"/>
                <a:gd name="T9" fmla="*/ 49003479 h 60"/>
                <a:gd name="T10" fmla="*/ 28000854 w 60"/>
                <a:gd name="T11" fmla="*/ 14001750 h 60"/>
                <a:gd name="T12" fmla="*/ 371022563 w 60"/>
                <a:gd name="T13" fmla="*/ 0 h 60"/>
                <a:gd name="T14" fmla="*/ 406024292 w 60"/>
                <a:gd name="T15" fmla="*/ 28000854 h 60"/>
                <a:gd name="T16" fmla="*/ 420026042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8" y="57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9" name="Freeform 68"/>
            <p:cNvSpPr>
              <a:spLocks/>
            </p:cNvSpPr>
            <p:nvPr/>
          </p:nvSpPr>
          <p:spPr bwMode="auto">
            <a:xfrm>
              <a:off x="4619625" y="6019800"/>
              <a:ext cx="158750" cy="158750"/>
            </a:xfrm>
            <a:custGeom>
              <a:avLst/>
              <a:gdLst>
                <a:gd name="T0" fmla="*/ 420026042 w 60"/>
                <a:gd name="T1" fmla="*/ 371022563 h 60"/>
                <a:gd name="T2" fmla="*/ 392025188 w 60"/>
                <a:gd name="T3" fmla="*/ 406024292 h 60"/>
                <a:gd name="T4" fmla="*/ 49003479 w 60"/>
                <a:gd name="T5" fmla="*/ 420026042 h 60"/>
                <a:gd name="T6" fmla="*/ 21002625 w 60"/>
                <a:gd name="T7" fmla="*/ 392025188 h 60"/>
                <a:gd name="T8" fmla="*/ 0 w 60"/>
                <a:gd name="T9" fmla="*/ 49003479 h 60"/>
                <a:gd name="T10" fmla="*/ 28000854 w 60"/>
                <a:gd name="T11" fmla="*/ 21002625 h 60"/>
                <a:gd name="T12" fmla="*/ 371022563 w 60"/>
                <a:gd name="T13" fmla="*/ 0 h 60"/>
                <a:gd name="T14" fmla="*/ 406024292 w 60"/>
                <a:gd name="T15" fmla="*/ 28000854 h 60"/>
                <a:gd name="T16" fmla="*/ 420026042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9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F9A4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0" name="Freeform 69"/>
            <p:cNvSpPr>
              <a:spLocks/>
            </p:cNvSpPr>
            <p:nvPr/>
          </p:nvSpPr>
          <p:spPr bwMode="auto">
            <a:xfrm>
              <a:off x="3406775" y="6270625"/>
              <a:ext cx="158750" cy="158750"/>
            </a:xfrm>
            <a:custGeom>
              <a:avLst/>
              <a:gdLst>
                <a:gd name="T0" fmla="*/ 420026042 w 60"/>
                <a:gd name="T1" fmla="*/ 371022563 h 60"/>
                <a:gd name="T2" fmla="*/ 392025188 w 60"/>
                <a:gd name="T3" fmla="*/ 406024292 h 60"/>
                <a:gd name="T4" fmla="*/ 49003479 w 60"/>
                <a:gd name="T5" fmla="*/ 420026042 h 60"/>
                <a:gd name="T6" fmla="*/ 21002625 w 60"/>
                <a:gd name="T7" fmla="*/ 392025188 h 60"/>
                <a:gd name="T8" fmla="*/ 0 w 60"/>
                <a:gd name="T9" fmla="*/ 49003479 h 60"/>
                <a:gd name="T10" fmla="*/ 28000854 w 60"/>
                <a:gd name="T11" fmla="*/ 21002625 h 60"/>
                <a:gd name="T12" fmla="*/ 371022563 w 60"/>
                <a:gd name="T13" fmla="*/ 0 h 60"/>
                <a:gd name="T14" fmla="*/ 406024292 w 60"/>
                <a:gd name="T15" fmla="*/ 28000854 h 60"/>
                <a:gd name="T16" fmla="*/ 420026042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6"/>
                    <a:pt x="59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9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1" name="Freeform 70"/>
            <p:cNvSpPr>
              <a:spLocks/>
            </p:cNvSpPr>
            <p:nvPr/>
          </p:nvSpPr>
          <p:spPr bwMode="auto">
            <a:xfrm>
              <a:off x="3609975" y="6259513"/>
              <a:ext cx="160337" cy="158750"/>
            </a:xfrm>
            <a:custGeom>
              <a:avLst/>
              <a:gdLst>
                <a:gd name="T0" fmla="*/ 421441862 w 61"/>
                <a:gd name="T1" fmla="*/ 371022563 h 60"/>
                <a:gd name="T2" fmla="*/ 386898438 w 61"/>
                <a:gd name="T3" fmla="*/ 406024292 h 60"/>
                <a:gd name="T4" fmla="*/ 55271581 w 61"/>
                <a:gd name="T5" fmla="*/ 420026042 h 60"/>
                <a:gd name="T6" fmla="*/ 20725529 w 61"/>
                <a:gd name="T7" fmla="*/ 392025188 h 60"/>
                <a:gd name="T8" fmla="*/ 0 w 61"/>
                <a:gd name="T9" fmla="*/ 49003479 h 60"/>
                <a:gd name="T10" fmla="*/ 34543424 w 61"/>
                <a:gd name="T11" fmla="*/ 21002625 h 60"/>
                <a:gd name="T12" fmla="*/ 366170281 w 61"/>
                <a:gd name="T13" fmla="*/ 0 h 60"/>
                <a:gd name="T14" fmla="*/ 400716333 w 61"/>
                <a:gd name="T15" fmla="*/ 28000854 h 60"/>
                <a:gd name="T16" fmla="*/ 421441862 w 61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0">
                  <a:moveTo>
                    <a:pt x="61" y="53"/>
                  </a:moveTo>
                  <a:cubicBezTo>
                    <a:pt x="61" y="56"/>
                    <a:pt x="59" y="58"/>
                    <a:pt x="56" y="5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5" y="60"/>
                    <a:pt x="3" y="59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5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2" name="Freeform 71"/>
            <p:cNvSpPr>
              <a:spLocks/>
            </p:cNvSpPr>
            <p:nvPr/>
          </p:nvSpPr>
          <p:spPr bwMode="auto">
            <a:xfrm>
              <a:off x="3814763" y="6249988"/>
              <a:ext cx="158750" cy="160338"/>
            </a:xfrm>
            <a:custGeom>
              <a:avLst/>
              <a:gdLst>
                <a:gd name="T0" fmla="*/ 420026042 w 60"/>
                <a:gd name="T1" fmla="*/ 366175193 h 61"/>
                <a:gd name="T2" fmla="*/ 392025188 w 60"/>
                <a:gd name="T3" fmla="*/ 400721461 h 61"/>
                <a:gd name="T4" fmla="*/ 49003479 w 60"/>
                <a:gd name="T5" fmla="*/ 414539442 h 61"/>
                <a:gd name="T6" fmla="*/ 14001750 w 60"/>
                <a:gd name="T7" fmla="*/ 386903479 h 61"/>
                <a:gd name="T8" fmla="*/ 0 w 60"/>
                <a:gd name="T9" fmla="*/ 48361621 h 61"/>
                <a:gd name="T10" fmla="*/ 28000854 w 60"/>
                <a:gd name="T11" fmla="*/ 20725658 h 61"/>
                <a:gd name="T12" fmla="*/ 371022563 w 60"/>
                <a:gd name="T13" fmla="*/ 0 h 61"/>
                <a:gd name="T14" fmla="*/ 399026063 w 60"/>
                <a:gd name="T15" fmla="*/ 27635963 h 61"/>
                <a:gd name="T16" fmla="*/ 420026042 w 60"/>
                <a:gd name="T17" fmla="*/ 366175193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3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4" y="61"/>
                    <a:pt x="2" y="59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1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7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3" name="Freeform 72"/>
            <p:cNvSpPr>
              <a:spLocks/>
            </p:cNvSpPr>
            <p:nvPr/>
          </p:nvSpPr>
          <p:spPr bwMode="auto">
            <a:xfrm>
              <a:off x="4017963" y="6238875"/>
              <a:ext cx="158750" cy="160338"/>
            </a:xfrm>
            <a:custGeom>
              <a:avLst/>
              <a:gdLst>
                <a:gd name="T0" fmla="*/ 420026042 w 60"/>
                <a:gd name="T1" fmla="*/ 366175193 h 61"/>
                <a:gd name="T2" fmla="*/ 392025188 w 60"/>
                <a:gd name="T3" fmla="*/ 400721461 h 61"/>
                <a:gd name="T4" fmla="*/ 49003479 w 60"/>
                <a:gd name="T5" fmla="*/ 414539442 h 61"/>
                <a:gd name="T6" fmla="*/ 21002625 w 60"/>
                <a:gd name="T7" fmla="*/ 386903479 h 61"/>
                <a:gd name="T8" fmla="*/ 0 w 60"/>
                <a:gd name="T9" fmla="*/ 48361621 h 61"/>
                <a:gd name="T10" fmla="*/ 28000854 w 60"/>
                <a:gd name="T11" fmla="*/ 20725658 h 61"/>
                <a:gd name="T12" fmla="*/ 371022563 w 60"/>
                <a:gd name="T13" fmla="*/ 0 h 61"/>
                <a:gd name="T14" fmla="*/ 406024292 w 60"/>
                <a:gd name="T15" fmla="*/ 27635963 h 61"/>
                <a:gd name="T16" fmla="*/ 420026042 w 60"/>
                <a:gd name="T17" fmla="*/ 366175193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3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1"/>
                    <a:pt x="3" y="59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4" name="Freeform 73"/>
            <p:cNvSpPr>
              <a:spLocks/>
            </p:cNvSpPr>
            <p:nvPr/>
          </p:nvSpPr>
          <p:spPr bwMode="auto">
            <a:xfrm>
              <a:off x="4221163" y="6227763"/>
              <a:ext cx="161925" cy="161925"/>
            </a:xfrm>
            <a:custGeom>
              <a:avLst/>
              <a:gdLst>
                <a:gd name="T0" fmla="*/ 422783520 w 61"/>
                <a:gd name="T1" fmla="*/ 373460104 h 61"/>
                <a:gd name="T2" fmla="*/ 394597952 w 61"/>
                <a:gd name="T3" fmla="*/ 408690736 h 61"/>
                <a:gd name="T4" fmla="*/ 49326071 w 61"/>
                <a:gd name="T5" fmla="*/ 429831240 h 61"/>
                <a:gd name="T6" fmla="*/ 21140503 w 61"/>
                <a:gd name="T7" fmla="*/ 394597952 h 61"/>
                <a:gd name="T8" fmla="*/ 0 w 61"/>
                <a:gd name="T9" fmla="*/ 49326071 h 61"/>
                <a:gd name="T10" fmla="*/ 28185568 w 61"/>
                <a:gd name="T11" fmla="*/ 21140503 h 61"/>
                <a:gd name="T12" fmla="*/ 373460104 w 61"/>
                <a:gd name="T13" fmla="*/ 0 h 61"/>
                <a:gd name="T14" fmla="*/ 408690736 w 61"/>
                <a:gd name="T15" fmla="*/ 35233287 h 61"/>
                <a:gd name="T16" fmla="*/ 422783520 w 61"/>
                <a:gd name="T17" fmla="*/ 373460104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1">
                  <a:moveTo>
                    <a:pt x="60" y="53"/>
                  </a:moveTo>
                  <a:cubicBezTo>
                    <a:pt x="61" y="56"/>
                    <a:pt x="59" y="58"/>
                    <a:pt x="56" y="58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5" y="61"/>
                    <a:pt x="3" y="59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5" name="Freeform 74"/>
            <p:cNvSpPr>
              <a:spLocks/>
            </p:cNvSpPr>
            <p:nvPr/>
          </p:nvSpPr>
          <p:spPr bwMode="auto">
            <a:xfrm>
              <a:off x="4424363" y="6218238"/>
              <a:ext cx="160337" cy="160338"/>
            </a:xfrm>
            <a:custGeom>
              <a:avLst/>
              <a:gdLst>
                <a:gd name="T0" fmla="*/ 421441862 w 61"/>
                <a:gd name="T1" fmla="*/ 366175193 h 61"/>
                <a:gd name="T2" fmla="*/ 393806071 w 61"/>
                <a:gd name="T3" fmla="*/ 400721461 h 61"/>
                <a:gd name="T4" fmla="*/ 55271581 w 61"/>
                <a:gd name="T5" fmla="*/ 421447119 h 61"/>
                <a:gd name="T6" fmla="*/ 20725529 w 61"/>
                <a:gd name="T7" fmla="*/ 386903479 h 61"/>
                <a:gd name="T8" fmla="*/ 6907633 w 61"/>
                <a:gd name="T9" fmla="*/ 55271926 h 61"/>
                <a:gd name="T10" fmla="*/ 34543424 w 61"/>
                <a:gd name="T11" fmla="*/ 20725658 h 61"/>
                <a:gd name="T12" fmla="*/ 373080543 w 61"/>
                <a:gd name="T13" fmla="*/ 0 h 61"/>
                <a:gd name="T14" fmla="*/ 400716333 w 61"/>
                <a:gd name="T15" fmla="*/ 34543639 h 61"/>
                <a:gd name="T16" fmla="*/ 421441862 w 61"/>
                <a:gd name="T17" fmla="*/ 366175193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1">
                  <a:moveTo>
                    <a:pt x="61" y="53"/>
                  </a:moveTo>
                  <a:cubicBezTo>
                    <a:pt x="61" y="56"/>
                    <a:pt x="59" y="58"/>
                    <a:pt x="57" y="58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5" y="61"/>
                    <a:pt x="3" y="59"/>
                    <a:pt x="3" y="5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2" y="3"/>
                    <a:pt x="5" y="3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6" name="Freeform 75"/>
            <p:cNvSpPr>
              <a:spLocks/>
            </p:cNvSpPr>
            <p:nvPr/>
          </p:nvSpPr>
          <p:spPr bwMode="auto">
            <a:xfrm>
              <a:off x="3417888" y="6457950"/>
              <a:ext cx="157162" cy="160338"/>
            </a:xfrm>
            <a:custGeom>
              <a:avLst/>
              <a:gdLst>
                <a:gd name="T0" fmla="*/ 411664904 w 60"/>
                <a:gd name="T1" fmla="*/ 373085498 h 61"/>
                <a:gd name="T2" fmla="*/ 384221800 w 60"/>
                <a:gd name="T3" fmla="*/ 400721461 h 61"/>
                <a:gd name="T4" fmla="*/ 48028707 w 60"/>
                <a:gd name="T5" fmla="*/ 421447119 h 61"/>
                <a:gd name="T6" fmla="*/ 13722862 w 60"/>
                <a:gd name="T7" fmla="*/ 393811156 h 61"/>
                <a:gd name="T8" fmla="*/ 0 w 60"/>
                <a:gd name="T9" fmla="*/ 55271926 h 61"/>
                <a:gd name="T10" fmla="*/ 27443105 w 60"/>
                <a:gd name="T11" fmla="*/ 20725658 h 61"/>
                <a:gd name="T12" fmla="*/ 363636197 w 60"/>
                <a:gd name="T13" fmla="*/ 6907676 h 61"/>
                <a:gd name="T14" fmla="*/ 397942042 w 60"/>
                <a:gd name="T15" fmla="*/ 34543639 h 61"/>
                <a:gd name="T16" fmla="*/ 411664904 w 60"/>
                <a:gd name="T17" fmla="*/ 373085498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4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5" y="61"/>
                    <a:pt x="2" y="59"/>
                    <a:pt x="2" y="5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5" y="0"/>
                    <a:pt x="57" y="2"/>
                    <a:pt x="58" y="5"/>
                  </a:cubicBezTo>
                  <a:lnTo>
                    <a:pt x="60" y="54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7" name="Freeform 76"/>
            <p:cNvSpPr>
              <a:spLocks/>
            </p:cNvSpPr>
            <p:nvPr/>
          </p:nvSpPr>
          <p:spPr bwMode="auto">
            <a:xfrm>
              <a:off x="3621088" y="6450013"/>
              <a:ext cx="157162" cy="158750"/>
            </a:xfrm>
            <a:custGeom>
              <a:avLst/>
              <a:gdLst>
                <a:gd name="T0" fmla="*/ 411664904 w 60"/>
                <a:gd name="T1" fmla="*/ 371022563 h 60"/>
                <a:gd name="T2" fmla="*/ 384221800 w 60"/>
                <a:gd name="T3" fmla="*/ 399026063 h 60"/>
                <a:gd name="T4" fmla="*/ 48028707 w 60"/>
                <a:gd name="T5" fmla="*/ 420026042 h 60"/>
                <a:gd name="T6" fmla="*/ 20582983 w 60"/>
                <a:gd name="T7" fmla="*/ 392025188 h 60"/>
                <a:gd name="T8" fmla="*/ 0 w 60"/>
                <a:gd name="T9" fmla="*/ 49003479 h 60"/>
                <a:gd name="T10" fmla="*/ 27443105 w 60"/>
                <a:gd name="T11" fmla="*/ 14001750 h 60"/>
                <a:gd name="T12" fmla="*/ 363636197 w 60"/>
                <a:gd name="T13" fmla="*/ 0 h 60"/>
                <a:gd name="T14" fmla="*/ 397942042 w 60"/>
                <a:gd name="T15" fmla="*/ 28000854 h 60"/>
                <a:gd name="T16" fmla="*/ 411664904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9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2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1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8" name="Freeform 77"/>
            <p:cNvSpPr>
              <a:spLocks/>
            </p:cNvSpPr>
            <p:nvPr/>
          </p:nvSpPr>
          <p:spPr bwMode="auto">
            <a:xfrm>
              <a:off x="3822700" y="6438900"/>
              <a:ext cx="161925" cy="158750"/>
            </a:xfrm>
            <a:custGeom>
              <a:avLst/>
              <a:gdLst>
                <a:gd name="T0" fmla="*/ 429831240 w 61"/>
                <a:gd name="T1" fmla="*/ 371022563 h 60"/>
                <a:gd name="T2" fmla="*/ 394597952 w 61"/>
                <a:gd name="T3" fmla="*/ 399026063 h 60"/>
                <a:gd name="T4" fmla="*/ 56371136 w 61"/>
                <a:gd name="T5" fmla="*/ 420026042 h 60"/>
                <a:gd name="T6" fmla="*/ 21140503 w 61"/>
                <a:gd name="T7" fmla="*/ 392025188 h 60"/>
                <a:gd name="T8" fmla="*/ 0 w 61"/>
                <a:gd name="T9" fmla="*/ 49003479 h 60"/>
                <a:gd name="T10" fmla="*/ 35233287 w 61"/>
                <a:gd name="T11" fmla="*/ 14001750 h 60"/>
                <a:gd name="T12" fmla="*/ 373460104 w 61"/>
                <a:gd name="T13" fmla="*/ 0 h 60"/>
                <a:gd name="T14" fmla="*/ 408690736 w 61"/>
                <a:gd name="T15" fmla="*/ 28000854 h 60"/>
                <a:gd name="T16" fmla="*/ 429831240 w 61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0">
                  <a:moveTo>
                    <a:pt x="61" y="53"/>
                  </a:moveTo>
                  <a:cubicBezTo>
                    <a:pt x="61" y="55"/>
                    <a:pt x="59" y="57"/>
                    <a:pt x="56" y="57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2" y="2"/>
                    <a:pt x="5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1"/>
                    <a:pt x="58" y="4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9" name="Freeform 78"/>
            <p:cNvSpPr>
              <a:spLocks/>
            </p:cNvSpPr>
            <p:nvPr/>
          </p:nvSpPr>
          <p:spPr bwMode="auto">
            <a:xfrm>
              <a:off x="4029075" y="6429375"/>
              <a:ext cx="158750" cy="157163"/>
            </a:xfrm>
            <a:custGeom>
              <a:avLst/>
              <a:gdLst>
                <a:gd name="T0" fmla="*/ 420026042 w 60"/>
                <a:gd name="T1" fmla="*/ 363641130 h 60"/>
                <a:gd name="T2" fmla="*/ 392025188 w 60"/>
                <a:gd name="T3" fmla="*/ 391087029 h 60"/>
                <a:gd name="T4" fmla="*/ 49003479 w 60"/>
                <a:gd name="T5" fmla="*/ 411670143 h 60"/>
                <a:gd name="T6" fmla="*/ 14001750 w 60"/>
                <a:gd name="T7" fmla="*/ 384224244 h 60"/>
                <a:gd name="T8" fmla="*/ 0 w 60"/>
                <a:gd name="T9" fmla="*/ 48029013 h 60"/>
                <a:gd name="T10" fmla="*/ 28000854 w 60"/>
                <a:gd name="T11" fmla="*/ 13722949 h 60"/>
                <a:gd name="T12" fmla="*/ 371022563 w 60"/>
                <a:gd name="T13" fmla="*/ 0 h 60"/>
                <a:gd name="T14" fmla="*/ 399026063 w 60"/>
                <a:gd name="T15" fmla="*/ 27445899 h 60"/>
                <a:gd name="T16" fmla="*/ 420026042 w 60"/>
                <a:gd name="T17" fmla="*/ 363641130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8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4" y="60"/>
                    <a:pt x="2" y="58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1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1"/>
                    <a:pt x="57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0" name="Freeform 79"/>
            <p:cNvSpPr>
              <a:spLocks/>
            </p:cNvSpPr>
            <p:nvPr/>
          </p:nvSpPr>
          <p:spPr bwMode="auto">
            <a:xfrm>
              <a:off x="4232275" y="6418263"/>
              <a:ext cx="158750" cy="158750"/>
            </a:xfrm>
            <a:custGeom>
              <a:avLst/>
              <a:gdLst>
                <a:gd name="T0" fmla="*/ 420026042 w 60"/>
                <a:gd name="T1" fmla="*/ 371022563 h 60"/>
                <a:gd name="T2" fmla="*/ 392025188 w 60"/>
                <a:gd name="T3" fmla="*/ 399026063 h 60"/>
                <a:gd name="T4" fmla="*/ 49003479 w 60"/>
                <a:gd name="T5" fmla="*/ 420026042 h 60"/>
                <a:gd name="T6" fmla="*/ 14001750 w 60"/>
                <a:gd name="T7" fmla="*/ 392025188 h 60"/>
                <a:gd name="T8" fmla="*/ 0 w 60"/>
                <a:gd name="T9" fmla="*/ 49003479 h 60"/>
                <a:gd name="T10" fmla="*/ 28000854 w 60"/>
                <a:gd name="T11" fmla="*/ 14001750 h 60"/>
                <a:gd name="T12" fmla="*/ 371022563 w 60"/>
                <a:gd name="T13" fmla="*/ 0 h 60"/>
                <a:gd name="T14" fmla="*/ 406024292 w 60"/>
                <a:gd name="T15" fmla="*/ 28000854 h 60"/>
                <a:gd name="T16" fmla="*/ 420026042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8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2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1" name="Freeform 80"/>
            <p:cNvSpPr>
              <a:spLocks/>
            </p:cNvSpPr>
            <p:nvPr/>
          </p:nvSpPr>
          <p:spPr bwMode="auto">
            <a:xfrm>
              <a:off x="4435475" y="6407150"/>
              <a:ext cx="157162" cy="158750"/>
            </a:xfrm>
            <a:custGeom>
              <a:avLst/>
              <a:gdLst>
                <a:gd name="T0" fmla="*/ 411664904 w 60"/>
                <a:gd name="T1" fmla="*/ 371022563 h 60"/>
                <a:gd name="T2" fmla="*/ 384221800 w 60"/>
                <a:gd name="T3" fmla="*/ 399026063 h 60"/>
                <a:gd name="T4" fmla="*/ 48028707 w 60"/>
                <a:gd name="T5" fmla="*/ 420026042 h 60"/>
                <a:gd name="T6" fmla="*/ 20582983 w 60"/>
                <a:gd name="T7" fmla="*/ 392025188 h 60"/>
                <a:gd name="T8" fmla="*/ 0 w 60"/>
                <a:gd name="T9" fmla="*/ 49003479 h 60"/>
                <a:gd name="T10" fmla="*/ 27443105 w 60"/>
                <a:gd name="T11" fmla="*/ 14001750 h 60"/>
                <a:gd name="T12" fmla="*/ 363636197 w 60"/>
                <a:gd name="T13" fmla="*/ 0 h 60"/>
                <a:gd name="T14" fmla="*/ 397942042 w 60"/>
                <a:gd name="T15" fmla="*/ 28000854 h 60"/>
                <a:gd name="T16" fmla="*/ 411664904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9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2" name="Freeform 81"/>
            <p:cNvSpPr>
              <a:spLocks/>
            </p:cNvSpPr>
            <p:nvPr/>
          </p:nvSpPr>
          <p:spPr bwMode="auto">
            <a:xfrm>
              <a:off x="4630738" y="6207125"/>
              <a:ext cx="168275" cy="347663"/>
            </a:xfrm>
            <a:custGeom>
              <a:avLst/>
              <a:gdLst>
                <a:gd name="T0" fmla="*/ 366400407 w 64"/>
                <a:gd name="T1" fmla="*/ 0 h 132"/>
                <a:gd name="T2" fmla="*/ 27652315 w 64"/>
                <a:gd name="T3" fmla="*/ 20809738 h 132"/>
                <a:gd name="T4" fmla="*/ 0 w 64"/>
                <a:gd name="T5" fmla="*/ 55494389 h 132"/>
                <a:gd name="T6" fmla="*/ 13827472 w 64"/>
                <a:gd name="T7" fmla="*/ 332974238 h 132"/>
                <a:gd name="T8" fmla="*/ 13827472 w 64"/>
                <a:gd name="T9" fmla="*/ 388468628 h 132"/>
                <a:gd name="T10" fmla="*/ 41479788 w 64"/>
                <a:gd name="T11" fmla="*/ 887931302 h 132"/>
                <a:gd name="T12" fmla="*/ 76044524 w 64"/>
                <a:gd name="T13" fmla="*/ 915678497 h 132"/>
                <a:gd name="T14" fmla="*/ 407880195 w 64"/>
                <a:gd name="T15" fmla="*/ 901803582 h 132"/>
                <a:gd name="T16" fmla="*/ 442444932 w 64"/>
                <a:gd name="T17" fmla="*/ 867118931 h 132"/>
                <a:gd name="T18" fmla="*/ 414792616 w 64"/>
                <a:gd name="T19" fmla="*/ 367658890 h 132"/>
                <a:gd name="T20" fmla="*/ 414792616 w 64"/>
                <a:gd name="T21" fmla="*/ 312161867 h 132"/>
                <a:gd name="T22" fmla="*/ 394052723 w 64"/>
                <a:gd name="T23" fmla="*/ 34684652 h 132"/>
                <a:gd name="T24" fmla="*/ 366400407 w 64"/>
                <a:gd name="T25" fmla="*/ 0 h 13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4" h="132">
                  <a:moveTo>
                    <a:pt x="53" y="0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2" y="3"/>
                    <a:pt x="0" y="5"/>
                    <a:pt x="0" y="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6" y="128"/>
                    <a:pt x="6" y="128"/>
                    <a:pt x="6" y="128"/>
                  </a:cubicBezTo>
                  <a:cubicBezTo>
                    <a:pt x="6" y="130"/>
                    <a:pt x="8" y="132"/>
                    <a:pt x="11" y="132"/>
                  </a:cubicBezTo>
                  <a:cubicBezTo>
                    <a:pt x="59" y="130"/>
                    <a:pt x="59" y="130"/>
                    <a:pt x="59" y="130"/>
                  </a:cubicBezTo>
                  <a:cubicBezTo>
                    <a:pt x="62" y="129"/>
                    <a:pt x="64" y="127"/>
                    <a:pt x="64" y="125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7" y="2"/>
                    <a:pt x="55" y="0"/>
                    <a:pt x="53" y="0"/>
                  </a:cubicBezTo>
                  <a:close/>
                </a:path>
              </a:pathLst>
            </a:custGeom>
            <a:solidFill>
              <a:srgbClr val="E34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3" name="Freeform 93"/>
            <p:cNvSpPr>
              <a:spLocks/>
            </p:cNvSpPr>
            <p:nvPr/>
          </p:nvSpPr>
          <p:spPr bwMode="auto">
            <a:xfrm>
              <a:off x="3465513" y="6223000"/>
              <a:ext cx="1103312" cy="1519238"/>
            </a:xfrm>
            <a:custGeom>
              <a:avLst/>
              <a:gdLst>
                <a:gd name="T0" fmla="*/ 90139800 w 419"/>
                <a:gd name="T1" fmla="*/ 1794842544 h 576"/>
                <a:gd name="T2" fmla="*/ 1060864770 w 419"/>
                <a:gd name="T3" fmla="*/ 2147483646 h 576"/>
                <a:gd name="T4" fmla="*/ 1220342068 w 419"/>
                <a:gd name="T5" fmla="*/ 2147483646 h 576"/>
                <a:gd name="T6" fmla="*/ 1206472989 w 419"/>
                <a:gd name="T7" fmla="*/ 2147483646 h 576"/>
                <a:gd name="T8" fmla="*/ 1733440079 w 419"/>
                <a:gd name="T9" fmla="*/ 2147483646 h 576"/>
                <a:gd name="T10" fmla="*/ 2147483646 w 419"/>
                <a:gd name="T11" fmla="*/ 2147483646 h 576"/>
                <a:gd name="T12" fmla="*/ 2147483646 w 419"/>
                <a:gd name="T13" fmla="*/ 2147483646 h 576"/>
                <a:gd name="T14" fmla="*/ 2147483646 w 419"/>
                <a:gd name="T15" fmla="*/ 2147483646 h 576"/>
                <a:gd name="T16" fmla="*/ 2147483646 w 419"/>
                <a:gd name="T17" fmla="*/ 2147483646 h 576"/>
                <a:gd name="T18" fmla="*/ 2147483646 w 419"/>
                <a:gd name="T19" fmla="*/ 2147483646 h 576"/>
                <a:gd name="T20" fmla="*/ 2147483646 w 419"/>
                <a:gd name="T21" fmla="*/ 2147483646 h 576"/>
                <a:gd name="T22" fmla="*/ 2147483646 w 419"/>
                <a:gd name="T23" fmla="*/ 1175692395 h 576"/>
                <a:gd name="T24" fmla="*/ 2147483646 w 419"/>
                <a:gd name="T25" fmla="*/ 932205492 h 576"/>
                <a:gd name="T26" fmla="*/ 2147483646 w 419"/>
                <a:gd name="T27" fmla="*/ 1043513413 h 576"/>
                <a:gd name="T28" fmla="*/ 2147483646 w 419"/>
                <a:gd name="T29" fmla="*/ 918292331 h 576"/>
                <a:gd name="T30" fmla="*/ 2052392042 w 419"/>
                <a:gd name="T31" fmla="*/ 1029600253 h 576"/>
                <a:gd name="T32" fmla="*/ 1851312772 w 419"/>
                <a:gd name="T33" fmla="*/ 911334432 h 576"/>
                <a:gd name="T34" fmla="*/ 1677969027 w 419"/>
                <a:gd name="T35" fmla="*/ 980902872 h 576"/>
                <a:gd name="T36" fmla="*/ 1698771330 w 419"/>
                <a:gd name="T37" fmla="*/ 250442164 h 576"/>
                <a:gd name="T38" fmla="*/ 1463023310 w 419"/>
                <a:gd name="T39" fmla="*/ 0 h 576"/>
                <a:gd name="T40" fmla="*/ 1220342068 w 419"/>
                <a:gd name="T41" fmla="*/ 236529004 h 576"/>
                <a:gd name="T42" fmla="*/ 1199539765 w 419"/>
                <a:gd name="T43" fmla="*/ 1140908175 h 576"/>
                <a:gd name="T44" fmla="*/ 1185673319 w 419"/>
                <a:gd name="T45" fmla="*/ 1690492521 h 576"/>
                <a:gd name="T46" fmla="*/ 1171804240 w 419"/>
                <a:gd name="T47" fmla="*/ 2147483646 h 576"/>
                <a:gd name="T48" fmla="*/ 436827290 w 419"/>
                <a:gd name="T49" fmla="*/ 1460918779 h 576"/>
                <a:gd name="T50" fmla="*/ 97073024 w 419"/>
                <a:gd name="T51" fmla="*/ 1453960880 h 576"/>
                <a:gd name="T52" fmla="*/ 90139800 w 419"/>
                <a:gd name="T53" fmla="*/ 1794842544 h 57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419" h="576">
                  <a:moveTo>
                    <a:pt x="13" y="258"/>
                  </a:moveTo>
                  <a:cubicBezTo>
                    <a:pt x="153" y="404"/>
                    <a:pt x="153" y="404"/>
                    <a:pt x="153" y="404"/>
                  </a:cubicBezTo>
                  <a:cubicBezTo>
                    <a:pt x="159" y="412"/>
                    <a:pt x="167" y="418"/>
                    <a:pt x="176" y="423"/>
                  </a:cubicBezTo>
                  <a:cubicBezTo>
                    <a:pt x="174" y="495"/>
                    <a:pt x="174" y="495"/>
                    <a:pt x="174" y="495"/>
                  </a:cubicBezTo>
                  <a:cubicBezTo>
                    <a:pt x="173" y="537"/>
                    <a:pt x="207" y="572"/>
                    <a:pt x="250" y="573"/>
                  </a:cubicBezTo>
                  <a:cubicBezTo>
                    <a:pt x="312" y="575"/>
                    <a:pt x="312" y="575"/>
                    <a:pt x="312" y="575"/>
                  </a:cubicBezTo>
                  <a:cubicBezTo>
                    <a:pt x="355" y="576"/>
                    <a:pt x="390" y="542"/>
                    <a:pt x="391" y="499"/>
                  </a:cubicBezTo>
                  <a:cubicBezTo>
                    <a:pt x="393" y="424"/>
                    <a:pt x="393" y="424"/>
                    <a:pt x="393" y="424"/>
                  </a:cubicBezTo>
                  <a:cubicBezTo>
                    <a:pt x="405" y="416"/>
                    <a:pt x="414" y="402"/>
                    <a:pt x="414" y="386"/>
                  </a:cubicBezTo>
                  <a:cubicBezTo>
                    <a:pt x="414" y="384"/>
                    <a:pt x="414" y="383"/>
                    <a:pt x="414" y="382"/>
                  </a:cubicBezTo>
                  <a:cubicBezTo>
                    <a:pt x="414" y="381"/>
                    <a:pt x="414" y="379"/>
                    <a:pt x="414" y="378"/>
                  </a:cubicBezTo>
                  <a:cubicBezTo>
                    <a:pt x="419" y="169"/>
                    <a:pt x="419" y="169"/>
                    <a:pt x="419" y="169"/>
                  </a:cubicBezTo>
                  <a:cubicBezTo>
                    <a:pt x="419" y="150"/>
                    <a:pt x="404" y="134"/>
                    <a:pt x="385" y="134"/>
                  </a:cubicBezTo>
                  <a:cubicBezTo>
                    <a:pt x="372" y="134"/>
                    <a:pt x="361" y="140"/>
                    <a:pt x="355" y="150"/>
                  </a:cubicBezTo>
                  <a:cubicBezTo>
                    <a:pt x="349" y="140"/>
                    <a:pt x="338" y="133"/>
                    <a:pt x="326" y="132"/>
                  </a:cubicBezTo>
                  <a:cubicBezTo>
                    <a:pt x="314" y="132"/>
                    <a:pt x="302" y="139"/>
                    <a:pt x="296" y="148"/>
                  </a:cubicBezTo>
                  <a:cubicBezTo>
                    <a:pt x="290" y="138"/>
                    <a:pt x="280" y="131"/>
                    <a:pt x="267" y="131"/>
                  </a:cubicBezTo>
                  <a:cubicBezTo>
                    <a:pt x="258" y="131"/>
                    <a:pt x="249" y="135"/>
                    <a:pt x="242" y="141"/>
                  </a:cubicBezTo>
                  <a:cubicBezTo>
                    <a:pt x="245" y="36"/>
                    <a:pt x="245" y="36"/>
                    <a:pt x="245" y="36"/>
                  </a:cubicBezTo>
                  <a:cubicBezTo>
                    <a:pt x="245" y="17"/>
                    <a:pt x="230" y="1"/>
                    <a:pt x="211" y="0"/>
                  </a:cubicBezTo>
                  <a:cubicBezTo>
                    <a:pt x="192" y="0"/>
                    <a:pt x="176" y="15"/>
                    <a:pt x="176" y="34"/>
                  </a:cubicBezTo>
                  <a:cubicBezTo>
                    <a:pt x="173" y="164"/>
                    <a:pt x="173" y="164"/>
                    <a:pt x="173" y="164"/>
                  </a:cubicBezTo>
                  <a:cubicBezTo>
                    <a:pt x="171" y="243"/>
                    <a:pt x="171" y="243"/>
                    <a:pt x="171" y="243"/>
                  </a:cubicBezTo>
                  <a:cubicBezTo>
                    <a:pt x="169" y="321"/>
                    <a:pt x="169" y="321"/>
                    <a:pt x="169" y="321"/>
                  </a:cubicBezTo>
                  <a:cubicBezTo>
                    <a:pt x="63" y="210"/>
                    <a:pt x="63" y="210"/>
                    <a:pt x="63" y="210"/>
                  </a:cubicBezTo>
                  <a:cubicBezTo>
                    <a:pt x="50" y="197"/>
                    <a:pt x="28" y="196"/>
                    <a:pt x="14" y="209"/>
                  </a:cubicBezTo>
                  <a:cubicBezTo>
                    <a:pt x="0" y="223"/>
                    <a:pt x="0" y="244"/>
                    <a:pt x="13" y="258"/>
                  </a:cubicBez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4" name="Freeform 94"/>
            <p:cNvSpPr>
              <a:spLocks/>
            </p:cNvSpPr>
            <p:nvPr/>
          </p:nvSpPr>
          <p:spPr bwMode="auto">
            <a:xfrm>
              <a:off x="3878263" y="7410450"/>
              <a:ext cx="701675" cy="639763"/>
            </a:xfrm>
            <a:custGeom>
              <a:avLst/>
              <a:gdLst>
                <a:gd name="T0" fmla="*/ 1113909063 w 442"/>
                <a:gd name="T1" fmla="*/ 977821389 h 403"/>
                <a:gd name="T2" fmla="*/ 75604688 w 442"/>
                <a:gd name="T3" fmla="*/ 1015624556 h 403"/>
                <a:gd name="T4" fmla="*/ 0 w 442"/>
                <a:gd name="T5" fmla="*/ 37803167 h 403"/>
                <a:gd name="T6" fmla="*/ 1038304375 w 442"/>
                <a:gd name="T7" fmla="*/ 0 h 403"/>
                <a:gd name="T8" fmla="*/ 1113909063 w 442"/>
                <a:gd name="T9" fmla="*/ 977821389 h 4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2" h="403">
                  <a:moveTo>
                    <a:pt x="442" y="388"/>
                  </a:moveTo>
                  <a:lnTo>
                    <a:pt x="30" y="403"/>
                  </a:lnTo>
                  <a:lnTo>
                    <a:pt x="0" y="15"/>
                  </a:lnTo>
                  <a:lnTo>
                    <a:pt x="412" y="0"/>
                  </a:lnTo>
                  <a:lnTo>
                    <a:pt x="442" y="388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5" name="Freeform 95"/>
            <p:cNvSpPr>
              <a:spLocks/>
            </p:cNvSpPr>
            <p:nvPr/>
          </p:nvSpPr>
          <p:spPr bwMode="auto">
            <a:xfrm>
              <a:off x="3784600" y="7586663"/>
              <a:ext cx="938212" cy="906463"/>
            </a:xfrm>
            <a:custGeom>
              <a:avLst/>
              <a:gdLst>
                <a:gd name="T0" fmla="*/ 1489410756 w 591"/>
                <a:gd name="T1" fmla="*/ 1388607653 h 571"/>
                <a:gd name="T2" fmla="*/ 98285248 w 591"/>
                <a:gd name="T3" fmla="*/ 1439010806 h 571"/>
                <a:gd name="T4" fmla="*/ 0 w 591"/>
                <a:gd name="T5" fmla="*/ 50403153 h 571"/>
                <a:gd name="T6" fmla="*/ 1383564250 w 591"/>
                <a:gd name="T7" fmla="*/ 0 h 571"/>
                <a:gd name="T8" fmla="*/ 1489410756 w 591"/>
                <a:gd name="T9" fmla="*/ 1388607653 h 5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1" h="571">
                  <a:moveTo>
                    <a:pt x="591" y="551"/>
                  </a:moveTo>
                  <a:lnTo>
                    <a:pt x="39" y="571"/>
                  </a:lnTo>
                  <a:lnTo>
                    <a:pt x="0" y="20"/>
                  </a:lnTo>
                  <a:lnTo>
                    <a:pt x="549" y="0"/>
                  </a:lnTo>
                  <a:lnTo>
                    <a:pt x="591" y="551"/>
                  </a:lnTo>
                  <a:close/>
                </a:path>
              </a:pathLst>
            </a:custGeom>
            <a:solidFill>
              <a:srgbClr val="F9A4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78" name="组合 121"/>
          <p:cNvGrpSpPr>
            <a:grpSpLocks/>
          </p:cNvGrpSpPr>
          <p:nvPr/>
        </p:nvGrpSpPr>
        <p:grpSpPr bwMode="auto">
          <a:xfrm>
            <a:off x="9101138" y="2673350"/>
            <a:ext cx="3998912" cy="2135188"/>
            <a:chOff x="6116638" y="2541588"/>
            <a:chExt cx="4614862" cy="2463800"/>
          </a:xfrm>
        </p:grpSpPr>
        <p:sp>
          <p:nvSpPr>
            <p:cNvPr id="3105" name="Freeform 96"/>
            <p:cNvSpPr>
              <a:spLocks/>
            </p:cNvSpPr>
            <p:nvPr/>
          </p:nvSpPr>
          <p:spPr bwMode="auto">
            <a:xfrm>
              <a:off x="8397875" y="3294063"/>
              <a:ext cx="284162" cy="487363"/>
            </a:xfrm>
            <a:custGeom>
              <a:avLst/>
              <a:gdLst>
                <a:gd name="T0" fmla="*/ 263068234 w 108"/>
                <a:gd name="T1" fmla="*/ 27761250 h 185"/>
                <a:gd name="T2" fmla="*/ 609209123 w 108"/>
                <a:gd name="T3" fmla="*/ 270660335 h 185"/>
                <a:gd name="T4" fmla="*/ 719974418 w 108"/>
                <a:gd name="T5" fmla="*/ 909145381 h 185"/>
                <a:gd name="T6" fmla="*/ 477676322 w 108"/>
                <a:gd name="T7" fmla="*/ 1256145203 h 185"/>
                <a:gd name="T8" fmla="*/ 131532801 w 108"/>
                <a:gd name="T9" fmla="*/ 1013246118 h 185"/>
                <a:gd name="T10" fmla="*/ 27692639 w 108"/>
                <a:gd name="T11" fmla="*/ 374761072 h 185"/>
                <a:gd name="T12" fmla="*/ 263068234 w 108"/>
                <a:gd name="T13" fmla="*/ 27761250 h 18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8" h="185">
                  <a:moveTo>
                    <a:pt x="38" y="4"/>
                  </a:moveTo>
                  <a:cubicBezTo>
                    <a:pt x="62" y="0"/>
                    <a:pt x="84" y="16"/>
                    <a:pt x="88" y="39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108" y="155"/>
                    <a:pt x="92" y="177"/>
                    <a:pt x="69" y="181"/>
                  </a:cubicBezTo>
                  <a:cubicBezTo>
                    <a:pt x="46" y="185"/>
                    <a:pt x="23" y="169"/>
                    <a:pt x="19" y="146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0" y="30"/>
                    <a:pt x="15" y="8"/>
                    <a:pt x="38" y="4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6" name="Freeform 97"/>
            <p:cNvSpPr>
              <a:spLocks/>
            </p:cNvSpPr>
            <p:nvPr/>
          </p:nvSpPr>
          <p:spPr bwMode="auto">
            <a:xfrm>
              <a:off x="8194675" y="3367088"/>
              <a:ext cx="287337" cy="487363"/>
            </a:xfrm>
            <a:custGeom>
              <a:avLst/>
              <a:gdLst>
                <a:gd name="T0" fmla="*/ 271016786 w 109"/>
                <a:gd name="T1" fmla="*/ 27761250 h 185"/>
                <a:gd name="T2" fmla="*/ 618473122 w 109"/>
                <a:gd name="T3" fmla="*/ 270660335 h 185"/>
                <a:gd name="T4" fmla="*/ 729659360 w 109"/>
                <a:gd name="T5" fmla="*/ 909145381 h 185"/>
                <a:gd name="T6" fmla="*/ 486437816 w 109"/>
                <a:gd name="T7" fmla="*/ 1256145203 h 185"/>
                <a:gd name="T8" fmla="*/ 138981480 w 109"/>
                <a:gd name="T9" fmla="*/ 1013246118 h 185"/>
                <a:gd name="T10" fmla="*/ 27795242 w 109"/>
                <a:gd name="T11" fmla="*/ 374761072 h 185"/>
                <a:gd name="T12" fmla="*/ 271016786 w 109"/>
                <a:gd name="T13" fmla="*/ 27761250 h 18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9" h="185">
                  <a:moveTo>
                    <a:pt x="39" y="4"/>
                  </a:moveTo>
                  <a:cubicBezTo>
                    <a:pt x="62" y="0"/>
                    <a:pt x="85" y="16"/>
                    <a:pt x="89" y="39"/>
                  </a:cubicBezTo>
                  <a:cubicBezTo>
                    <a:pt x="105" y="131"/>
                    <a:pt x="105" y="131"/>
                    <a:pt x="105" y="131"/>
                  </a:cubicBezTo>
                  <a:cubicBezTo>
                    <a:pt x="109" y="154"/>
                    <a:pt x="93" y="177"/>
                    <a:pt x="70" y="181"/>
                  </a:cubicBezTo>
                  <a:cubicBezTo>
                    <a:pt x="46" y="185"/>
                    <a:pt x="24" y="169"/>
                    <a:pt x="20" y="146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0" y="30"/>
                    <a:pt x="16" y="8"/>
                    <a:pt x="39" y="4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7" name="Freeform 98"/>
            <p:cNvSpPr>
              <a:spLocks/>
            </p:cNvSpPr>
            <p:nvPr/>
          </p:nvSpPr>
          <p:spPr bwMode="auto">
            <a:xfrm>
              <a:off x="7988300" y="3403600"/>
              <a:ext cx="285750" cy="485775"/>
            </a:xfrm>
            <a:custGeom>
              <a:avLst/>
              <a:gdLst>
                <a:gd name="T0" fmla="*/ 273018250 w 108"/>
                <a:gd name="T1" fmla="*/ 27879261 h 184"/>
                <a:gd name="T2" fmla="*/ 616037313 w 108"/>
                <a:gd name="T3" fmla="*/ 271830714 h 184"/>
                <a:gd name="T4" fmla="*/ 728046021 w 108"/>
                <a:gd name="T5" fmla="*/ 913074834 h 184"/>
                <a:gd name="T6" fmla="*/ 483031271 w 108"/>
                <a:gd name="T7" fmla="*/ 1254606340 h 184"/>
                <a:gd name="T8" fmla="*/ 140009563 w 108"/>
                <a:gd name="T9" fmla="*/ 1010654888 h 184"/>
                <a:gd name="T10" fmla="*/ 28000854 w 108"/>
                <a:gd name="T11" fmla="*/ 369410767 h 184"/>
                <a:gd name="T12" fmla="*/ 273018250 w 108"/>
                <a:gd name="T13" fmla="*/ 27879261 h 18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8" h="184">
                  <a:moveTo>
                    <a:pt x="39" y="4"/>
                  </a:moveTo>
                  <a:cubicBezTo>
                    <a:pt x="62" y="0"/>
                    <a:pt x="84" y="15"/>
                    <a:pt x="88" y="39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108" y="154"/>
                    <a:pt x="92" y="176"/>
                    <a:pt x="69" y="180"/>
                  </a:cubicBezTo>
                  <a:cubicBezTo>
                    <a:pt x="46" y="184"/>
                    <a:pt x="24" y="169"/>
                    <a:pt x="20" y="145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0" y="30"/>
                    <a:pt x="15" y="8"/>
                    <a:pt x="39" y="4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8" name="Freeform 99"/>
            <p:cNvSpPr>
              <a:spLocks/>
            </p:cNvSpPr>
            <p:nvPr/>
          </p:nvSpPr>
          <p:spPr bwMode="auto">
            <a:xfrm>
              <a:off x="7780338" y="3419475"/>
              <a:ext cx="285750" cy="485775"/>
            </a:xfrm>
            <a:custGeom>
              <a:avLst/>
              <a:gdLst>
                <a:gd name="T0" fmla="*/ 273018250 w 108"/>
                <a:gd name="T1" fmla="*/ 27879261 h 184"/>
                <a:gd name="T2" fmla="*/ 623038188 w 108"/>
                <a:gd name="T3" fmla="*/ 271830714 h 184"/>
                <a:gd name="T4" fmla="*/ 728046021 w 108"/>
                <a:gd name="T5" fmla="*/ 913074834 h 184"/>
                <a:gd name="T6" fmla="*/ 490029500 w 108"/>
                <a:gd name="T7" fmla="*/ 1254606340 h 184"/>
                <a:gd name="T8" fmla="*/ 140009563 w 108"/>
                <a:gd name="T9" fmla="*/ 1010654888 h 184"/>
                <a:gd name="T10" fmla="*/ 28000854 w 108"/>
                <a:gd name="T11" fmla="*/ 369410767 h 184"/>
                <a:gd name="T12" fmla="*/ 273018250 w 108"/>
                <a:gd name="T13" fmla="*/ 27879261 h 18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8" h="184">
                  <a:moveTo>
                    <a:pt x="39" y="4"/>
                  </a:moveTo>
                  <a:cubicBezTo>
                    <a:pt x="62" y="0"/>
                    <a:pt x="85" y="15"/>
                    <a:pt x="89" y="39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108" y="154"/>
                    <a:pt x="93" y="176"/>
                    <a:pt x="70" y="180"/>
                  </a:cubicBezTo>
                  <a:cubicBezTo>
                    <a:pt x="46" y="184"/>
                    <a:pt x="24" y="169"/>
                    <a:pt x="20" y="145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0" y="30"/>
                    <a:pt x="16" y="8"/>
                    <a:pt x="39" y="4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9" name="Freeform 100"/>
            <p:cNvSpPr>
              <a:spLocks/>
            </p:cNvSpPr>
            <p:nvPr/>
          </p:nvSpPr>
          <p:spPr bwMode="auto">
            <a:xfrm>
              <a:off x="8377238" y="2976563"/>
              <a:ext cx="893762" cy="582613"/>
            </a:xfrm>
            <a:custGeom>
              <a:avLst/>
              <a:gdLst>
                <a:gd name="T0" fmla="*/ 1814199764 w 339"/>
                <a:gd name="T1" fmla="*/ 34748516 h 221"/>
                <a:gd name="T2" fmla="*/ 2147483646 w 339"/>
                <a:gd name="T3" fmla="*/ 333592077 h 221"/>
                <a:gd name="T4" fmla="*/ 2147483646 w 339"/>
                <a:gd name="T5" fmla="*/ 820081841 h 221"/>
                <a:gd name="T6" fmla="*/ 2022728412 w 339"/>
                <a:gd name="T7" fmla="*/ 1250972925 h 221"/>
                <a:gd name="T8" fmla="*/ 549125791 w 339"/>
                <a:gd name="T9" fmla="*/ 1501169619 h 221"/>
                <a:gd name="T10" fmla="*/ 118166410 w 339"/>
                <a:gd name="T11" fmla="*/ 1202326058 h 221"/>
                <a:gd name="T12" fmla="*/ 34753896 w 339"/>
                <a:gd name="T13" fmla="*/ 715836294 h 221"/>
                <a:gd name="T14" fmla="*/ 340597143 w 339"/>
                <a:gd name="T15" fmla="*/ 284945210 h 221"/>
                <a:gd name="T16" fmla="*/ 1814199764 w 339"/>
                <a:gd name="T17" fmla="*/ 34748516 h 2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39" h="221">
                  <a:moveTo>
                    <a:pt x="261" y="5"/>
                  </a:moveTo>
                  <a:cubicBezTo>
                    <a:pt x="290" y="0"/>
                    <a:pt x="317" y="19"/>
                    <a:pt x="322" y="48"/>
                  </a:cubicBezTo>
                  <a:cubicBezTo>
                    <a:pt x="334" y="118"/>
                    <a:pt x="334" y="118"/>
                    <a:pt x="334" y="118"/>
                  </a:cubicBezTo>
                  <a:cubicBezTo>
                    <a:pt x="339" y="147"/>
                    <a:pt x="320" y="175"/>
                    <a:pt x="291" y="180"/>
                  </a:cubicBezTo>
                  <a:cubicBezTo>
                    <a:pt x="79" y="216"/>
                    <a:pt x="79" y="216"/>
                    <a:pt x="79" y="216"/>
                  </a:cubicBezTo>
                  <a:cubicBezTo>
                    <a:pt x="50" y="221"/>
                    <a:pt x="22" y="202"/>
                    <a:pt x="17" y="173"/>
                  </a:cubicBezTo>
                  <a:cubicBezTo>
                    <a:pt x="5" y="103"/>
                    <a:pt x="5" y="103"/>
                    <a:pt x="5" y="103"/>
                  </a:cubicBezTo>
                  <a:cubicBezTo>
                    <a:pt x="0" y="74"/>
                    <a:pt x="20" y="46"/>
                    <a:pt x="49" y="41"/>
                  </a:cubicBezTo>
                  <a:lnTo>
                    <a:pt x="261" y="5"/>
                  </a:ln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0" name="Freeform 101"/>
            <p:cNvSpPr>
              <a:spLocks/>
            </p:cNvSpPr>
            <p:nvPr/>
          </p:nvSpPr>
          <p:spPr bwMode="auto">
            <a:xfrm>
              <a:off x="7140575" y="3362325"/>
              <a:ext cx="452437" cy="350838"/>
            </a:xfrm>
            <a:custGeom>
              <a:avLst/>
              <a:gdLst>
                <a:gd name="T0" fmla="*/ 1086322281 w 172"/>
                <a:gd name="T1" fmla="*/ 160042799 h 133"/>
                <a:gd name="T2" fmla="*/ 387478095 w 172"/>
                <a:gd name="T3" fmla="*/ 264418423 h 133"/>
                <a:gd name="T4" fmla="*/ 332122954 w 172"/>
                <a:gd name="T5" fmla="*/ 229627428 h 133"/>
                <a:gd name="T6" fmla="*/ 304448014 w 172"/>
                <a:gd name="T7" fmla="*/ 41749722 h 133"/>
                <a:gd name="T8" fmla="*/ 283688521 w 172"/>
                <a:gd name="T9" fmla="*/ 0 h 133"/>
                <a:gd name="T10" fmla="*/ 235254088 w 172"/>
                <a:gd name="T11" fmla="*/ 20876180 h 133"/>
                <a:gd name="T12" fmla="*/ 6918077 w 172"/>
                <a:gd name="T13" fmla="*/ 334003052 h 133"/>
                <a:gd name="T14" fmla="*/ 6918077 w 172"/>
                <a:gd name="T15" fmla="*/ 417505134 h 133"/>
                <a:gd name="T16" fmla="*/ 34595648 w 172"/>
                <a:gd name="T17" fmla="*/ 612338928 h 133"/>
                <a:gd name="T18" fmla="*/ 62273218 w 172"/>
                <a:gd name="T19" fmla="*/ 688882283 h 133"/>
                <a:gd name="T20" fmla="*/ 373639309 w 172"/>
                <a:gd name="T21" fmla="*/ 918509711 h 133"/>
                <a:gd name="T22" fmla="*/ 428994450 w 172"/>
                <a:gd name="T23" fmla="*/ 925468438 h 133"/>
                <a:gd name="T24" fmla="*/ 435912528 w 172"/>
                <a:gd name="T25" fmla="*/ 883718716 h 133"/>
                <a:gd name="T26" fmla="*/ 408234957 w 172"/>
                <a:gd name="T27" fmla="*/ 730632005 h 133"/>
                <a:gd name="T28" fmla="*/ 449751313 w 172"/>
                <a:gd name="T29" fmla="*/ 674964830 h 133"/>
                <a:gd name="T30" fmla="*/ 1148595499 w 172"/>
                <a:gd name="T31" fmla="*/ 570589206 h 133"/>
                <a:gd name="T32" fmla="*/ 1190111854 w 172"/>
                <a:gd name="T33" fmla="*/ 584506660 h 133"/>
                <a:gd name="T34" fmla="*/ 1120920559 w 172"/>
                <a:gd name="T35" fmla="*/ 132210531 h 133"/>
                <a:gd name="T36" fmla="*/ 1086322281 w 172"/>
                <a:gd name="T37" fmla="*/ 160042799 h 13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72" h="133">
                  <a:moveTo>
                    <a:pt x="157" y="23"/>
                  </a:moveTo>
                  <a:cubicBezTo>
                    <a:pt x="56" y="38"/>
                    <a:pt x="56" y="38"/>
                    <a:pt x="56" y="38"/>
                  </a:cubicBezTo>
                  <a:cubicBezTo>
                    <a:pt x="52" y="39"/>
                    <a:pt x="49" y="37"/>
                    <a:pt x="48" y="33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4" y="2"/>
                    <a:pt x="42" y="0"/>
                    <a:pt x="41" y="0"/>
                  </a:cubicBezTo>
                  <a:cubicBezTo>
                    <a:pt x="40" y="0"/>
                    <a:pt x="37" y="2"/>
                    <a:pt x="34" y="3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51"/>
                    <a:pt x="0" y="57"/>
                    <a:pt x="1" y="60"/>
                  </a:cubicBezTo>
                  <a:cubicBezTo>
                    <a:pt x="5" y="88"/>
                    <a:pt x="5" y="88"/>
                    <a:pt x="5" y="88"/>
                  </a:cubicBezTo>
                  <a:cubicBezTo>
                    <a:pt x="5" y="91"/>
                    <a:pt x="7" y="96"/>
                    <a:pt x="9" y="99"/>
                  </a:cubicBezTo>
                  <a:cubicBezTo>
                    <a:pt x="54" y="132"/>
                    <a:pt x="54" y="132"/>
                    <a:pt x="54" y="132"/>
                  </a:cubicBezTo>
                  <a:cubicBezTo>
                    <a:pt x="57" y="133"/>
                    <a:pt x="61" y="133"/>
                    <a:pt x="62" y="133"/>
                  </a:cubicBezTo>
                  <a:cubicBezTo>
                    <a:pt x="63" y="133"/>
                    <a:pt x="63" y="130"/>
                    <a:pt x="63" y="127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1"/>
                    <a:pt x="61" y="98"/>
                    <a:pt x="65" y="97"/>
                  </a:cubicBezTo>
                  <a:cubicBezTo>
                    <a:pt x="166" y="82"/>
                    <a:pt x="166" y="82"/>
                    <a:pt x="166" y="82"/>
                  </a:cubicBezTo>
                  <a:cubicBezTo>
                    <a:pt x="169" y="81"/>
                    <a:pt x="171" y="82"/>
                    <a:pt x="172" y="84"/>
                  </a:cubicBezTo>
                  <a:cubicBezTo>
                    <a:pt x="162" y="19"/>
                    <a:pt x="162" y="19"/>
                    <a:pt x="162" y="19"/>
                  </a:cubicBezTo>
                  <a:cubicBezTo>
                    <a:pt x="161" y="21"/>
                    <a:pt x="160" y="22"/>
                    <a:pt x="157" y="23"/>
                  </a:cubicBezTo>
                </a:path>
              </a:pathLst>
            </a:custGeom>
            <a:solidFill>
              <a:srgbClr val="E34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1" name="Freeform 102"/>
            <p:cNvSpPr>
              <a:spLocks/>
            </p:cNvSpPr>
            <p:nvPr/>
          </p:nvSpPr>
          <p:spPr bwMode="auto">
            <a:xfrm>
              <a:off x="7543800" y="3203575"/>
              <a:ext cx="793750" cy="465138"/>
            </a:xfrm>
            <a:custGeom>
              <a:avLst/>
              <a:gdLst>
                <a:gd name="T0" fmla="*/ 0 w 301"/>
                <a:gd name="T1" fmla="*/ 342243783 h 176"/>
                <a:gd name="T2" fmla="*/ 27815532 w 301"/>
                <a:gd name="T3" fmla="*/ 530825528 h 176"/>
                <a:gd name="T4" fmla="*/ 27815532 w 301"/>
                <a:gd name="T5" fmla="*/ 558762879 h 176"/>
                <a:gd name="T6" fmla="*/ 97356998 w 301"/>
                <a:gd name="T7" fmla="*/ 1012758710 h 176"/>
                <a:gd name="T8" fmla="*/ 104310880 w 301"/>
                <a:gd name="T9" fmla="*/ 1033713706 h 176"/>
                <a:gd name="T10" fmla="*/ 132126412 w 301"/>
                <a:gd name="T11" fmla="*/ 1187373101 h 176"/>
                <a:gd name="T12" fmla="*/ 180803592 w 301"/>
                <a:gd name="T13" fmla="*/ 1222295451 h 176"/>
                <a:gd name="T14" fmla="*/ 1724591964 w 301"/>
                <a:gd name="T15" fmla="*/ 984821359 h 176"/>
                <a:gd name="T16" fmla="*/ 2023614203 w 301"/>
                <a:gd name="T17" fmla="*/ 460980829 h 176"/>
                <a:gd name="T18" fmla="*/ 1585511669 w 301"/>
                <a:gd name="T19" fmla="*/ 55877345 h 176"/>
                <a:gd name="T20" fmla="*/ 41723297 w 301"/>
                <a:gd name="T21" fmla="*/ 293351437 h 176"/>
                <a:gd name="T22" fmla="*/ 0 w 301"/>
                <a:gd name="T23" fmla="*/ 342243783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01" h="176">
                  <a:moveTo>
                    <a:pt x="0" y="49"/>
                  </a:moveTo>
                  <a:cubicBezTo>
                    <a:pt x="4" y="76"/>
                    <a:pt x="4" y="76"/>
                    <a:pt x="4" y="76"/>
                  </a:cubicBezTo>
                  <a:cubicBezTo>
                    <a:pt x="5" y="78"/>
                    <a:pt x="4" y="79"/>
                    <a:pt x="4" y="80"/>
                  </a:cubicBezTo>
                  <a:cubicBezTo>
                    <a:pt x="14" y="145"/>
                    <a:pt x="14" y="145"/>
                    <a:pt x="14" y="145"/>
                  </a:cubicBezTo>
                  <a:cubicBezTo>
                    <a:pt x="15" y="146"/>
                    <a:pt x="15" y="147"/>
                    <a:pt x="15" y="148"/>
                  </a:cubicBezTo>
                  <a:cubicBezTo>
                    <a:pt x="19" y="170"/>
                    <a:pt x="19" y="170"/>
                    <a:pt x="19" y="170"/>
                  </a:cubicBezTo>
                  <a:cubicBezTo>
                    <a:pt x="19" y="173"/>
                    <a:pt x="23" y="176"/>
                    <a:pt x="26" y="175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52" y="141"/>
                    <a:pt x="301" y="133"/>
                    <a:pt x="291" y="66"/>
                  </a:cubicBezTo>
                  <a:cubicBezTo>
                    <a:pt x="281" y="0"/>
                    <a:pt x="231" y="7"/>
                    <a:pt x="228" y="8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2" y="42"/>
                    <a:pt x="0" y="46"/>
                    <a:pt x="0" y="49"/>
                  </a:cubicBez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2" name="Freeform 103"/>
            <p:cNvSpPr>
              <a:spLocks/>
            </p:cNvSpPr>
            <p:nvPr/>
          </p:nvSpPr>
          <p:spPr bwMode="auto">
            <a:xfrm>
              <a:off x="6219825" y="3135313"/>
              <a:ext cx="1028700" cy="993775"/>
            </a:xfrm>
            <a:custGeom>
              <a:avLst/>
              <a:gdLst>
                <a:gd name="T0" fmla="*/ 1412357622 w 390"/>
                <a:gd name="T1" fmla="*/ 0 h 377"/>
                <a:gd name="T2" fmla="*/ 1210589986 w 390"/>
                <a:gd name="T3" fmla="*/ 13897034 h 377"/>
                <a:gd name="T4" fmla="*/ 111318528 w 390"/>
                <a:gd name="T5" fmla="*/ 1507833456 h 377"/>
                <a:gd name="T6" fmla="*/ 1405399389 w 390"/>
                <a:gd name="T7" fmla="*/ 2147483646 h 377"/>
                <a:gd name="T8" fmla="*/ 1607164387 w 390"/>
                <a:gd name="T9" fmla="*/ 2147483646 h 377"/>
                <a:gd name="T10" fmla="*/ 2147483646 w 390"/>
                <a:gd name="T11" fmla="*/ 1445296803 h 377"/>
                <a:gd name="T12" fmla="*/ 2147483646 w 390"/>
                <a:gd name="T13" fmla="*/ 1285478277 h 377"/>
                <a:gd name="T14" fmla="*/ 2147483646 w 390"/>
                <a:gd name="T15" fmla="*/ 1209044590 h 377"/>
                <a:gd name="T16" fmla="*/ 2147483646 w 390"/>
                <a:gd name="T17" fmla="*/ 1014486115 h 377"/>
                <a:gd name="T18" fmla="*/ 2147483646 w 390"/>
                <a:gd name="T19" fmla="*/ 931103911 h 377"/>
                <a:gd name="T20" fmla="*/ 2147483646 w 390"/>
                <a:gd name="T21" fmla="*/ 729596919 h 377"/>
                <a:gd name="T22" fmla="*/ 1412357622 w 390"/>
                <a:gd name="T23" fmla="*/ 0 h 37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90" h="377">
                  <a:moveTo>
                    <a:pt x="203" y="0"/>
                  </a:moveTo>
                  <a:cubicBezTo>
                    <a:pt x="193" y="0"/>
                    <a:pt x="184" y="1"/>
                    <a:pt x="174" y="2"/>
                  </a:cubicBezTo>
                  <a:cubicBezTo>
                    <a:pt x="71" y="18"/>
                    <a:pt x="0" y="114"/>
                    <a:pt x="16" y="217"/>
                  </a:cubicBezTo>
                  <a:cubicBezTo>
                    <a:pt x="31" y="310"/>
                    <a:pt x="111" y="377"/>
                    <a:pt x="202" y="377"/>
                  </a:cubicBezTo>
                  <a:cubicBezTo>
                    <a:pt x="212" y="377"/>
                    <a:pt x="221" y="376"/>
                    <a:pt x="231" y="375"/>
                  </a:cubicBezTo>
                  <a:cubicBezTo>
                    <a:pt x="317" y="361"/>
                    <a:pt x="381" y="291"/>
                    <a:pt x="390" y="208"/>
                  </a:cubicBezTo>
                  <a:cubicBezTo>
                    <a:pt x="358" y="185"/>
                    <a:pt x="358" y="185"/>
                    <a:pt x="358" y="185"/>
                  </a:cubicBezTo>
                  <a:cubicBezTo>
                    <a:pt x="356" y="182"/>
                    <a:pt x="354" y="177"/>
                    <a:pt x="354" y="174"/>
                  </a:cubicBezTo>
                  <a:cubicBezTo>
                    <a:pt x="350" y="146"/>
                    <a:pt x="350" y="146"/>
                    <a:pt x="350" y="146"/>
                  </a:cubicBezTo>
                  <a:cubicBezTo>
                    <a:pt x="349" y="143"/>
                    <a:pt x="350" y="137"/>
                    <a:pt x="350" y="134"/>
                  </a:cubicBezTo>
                  <a:cubicBezTo>
                    <a:pt x="372" y="105"/>
                    <a:pt x="372" y="105"/>
                    <a:pt x="372" y="105"/>
                  </a:cubicBezTo>
                  <a:cubicBezTo>
                    <a:pt x="340" y="42"/>
                    <a:pt x="275" y="0"/>
                    <a:pt x="203" y="0"/>
                  </a:cubicBezTo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3" name="Freeform 104"/>
            <p:cNvSpPr>
              <a:spLocks/>
            </p:cNvSpPr>
            <p:nvPr/>
          </p:nvSpPr>
          <p:spPr bwMode="auto">
            <a:xfrm>
              <a:off x="7140575" y="3411538"/>
              <a:ext cx="112712" cy="271463"/>
            </a:xfrm>
            <a:custGeom>
              <a:avLst/>
              <a:gdLst>
                <a:gd name="T0" fmla="*/ 158027466 w 43"/>
                <a:gd name="T1" fmla="*/ 0 h 103"/>
                <a:gd name="T2" fmla="*/ 6870190 w 43"/>
                <a:gd name="T3" fmla="*/ 201438724 h 103"/>
                <a:gd name="T4" fmla="*/ 6870190 w 43"/>
                <a:gd name="T5" fmla="*/ 284793678 h 103"/>
                <a:gd name="T6" fmla="*/ 34353569 w 43"/>
                <a:gd name="T7" fmla="*/ 479287693 h 103"/>
                <a:gd name="T8" fmla="*/ 61836949 w 43"/>
                <a:gd name="T9" fmla="*/ 555695303 h 103"/>
                <a:gd name="T10" fmla="*/ 281701364 w 43"/>
                <a:gd name="T11" fmla="*/ 715457868 h 103"/>
                <a:gd name="T12" fmla="*/ 274828553 w 43"/>
                <a:gd name="T13" fmla="*/ 382040686 h 103"/>
                <a:gd name="T14" fmla="*/ 158027466 w 43"/>
                <a:gd name="T15" fmla="*/ 0 h 10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3" h="103">
                  <a:moveTo>
                    <a:pt x="23" y="0"/>
                  </a:moveTo>
                  <a:cubicBezTo>
                    <a:pt x="1" y="29"/>
                    <a:pt x="1" y="29"/>
                    <a:pt x="1" y="29"/>
                  </a:cubicBezTo>
                  <a:cubicBezTo>
                    <a:pt x="1" y="32"/>
                    <a:pt x="0" y="38"/>
                    <a:pt x="1" y="41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72"/>
                    <a:pt x="7" y="77"/>
                    <a:pt x="9" y="80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3" y="88"/>
                    <a:pt x="42" y="71"/>
                    <a:pt x="40" y="55"/>
                  </a:cubicBezTo>
                  <a:cubicBezTo>
                    <a:pt x="37" y="35"/>
                    <a:pt x="31" y="17"/>
                    <a:pt x="23" y="0"/>
                  </a:cubicBezTo>
                </a:path>
              </a:pathLst>
            </a:custGeom>
            <a:solidFill>
              <a:srgbClr val="D88B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4" name="Freeform 105"/>
            <p:cNvSpPr>
              <a:spLocks noEditPoints="1"/>
            </p:cNvSpPr>
            <p:nvPr/>
          </p:nvSpPr>
          <p:spPr bwMode="auto">
            <a:xfrm>
              <a:off x="6116638" y="2995613"/>
              <a:ext cx="1273175" cy="1273175"/>
            </a:xfrm>
            <a:custGeom>
              <a:avLst/>
              <a:gdLst>
                <a:gd name="T0" fmla="*/ 2147483646 w 483"/>
                <a:gd name="T1" fmla="*/ 1438308170 h 483"/>
                <a:gd name="T2" fmla="*/ 1917746862 w 483"/>
                <a:gd name="T3" fmla="*/ 2147483646 h 483"/>
                <a:gd name="T4" fmla="*/ 132017440 w 483"/>
                <a:gd name="T5" fmla="*/ 1917746862 h 483"/>
                <a:gd name="T6" fmla="*/ 1438308170 w 483"/>
                <a:gd name="T7" fmla="*/ 132017440 h 483"/>
                <a:gd name="T8" fmla="*/ 2147483646 w 483"/>
                <a:gd name="T9" fmla="*/ 1438308170 h 483"/>
                <a:gd name="T10" fmla="*/ 632301408 w 483"/>
                <a:gd name="T11" fmla="*/ 1834365762 h 483"/>
                <a:gd name="T12" fmla="*/ 1834365762 w 483"/>
                <a:gd name="T13" fmla="*/ 2147483646 h 483"/>
                <a:gd name="T14" fmla="*/ 2147483646 w 483"/>
                <a:gd name="T15" fmla="*/ 1514740845 h 483"/>
                <a:gd name="T16" fmla="*/ 1521689270 w 483"/>
                <a:gd name="T17" fmla="*/ 632301408 h 483"/>
                <a:gd name="T18" fmla="*/ 632301408 w 483"/>
                <a:gd name="T19" fmla="*/ 1834365762 h 4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83" h="483">
                  <a:moveTo>
                    <a:pt x="464" y="207"/>
                  </a:moveTo>
                  <a:cubicBezTo>
                    <a:pt x="483" y="330"/>
                    <a:pt x="398" y="445"/>
                    <a:pt x="276" y="464"/>
                  </a:cubicBezTo>
                  <a:cubicBezTo>
                    <a:pt x="153" y="483"/>
                    <a:pt x="38" y="398"/>
                    <a:pt x="19" y="276"/>
                  </a:cubicBezTo>
                  <a:cubicBezTo>
                    <a:pt x="0" y="153"/>
                    <a:pt x="85" y="38"/>
                    <a:pt x="207" y="19"/>
                  </a:cubicBezTo>
                  <a:cubicBezTo>
                    <a:pt x="330" y="0"/>
                    <a:pt x="445" y="85"/>
                    <a:pt x="464" y="207"/>
                  </a:cubicBezTo>
                  <a:close/>
                  <a:moveTo>
                    <a:pt x="91" y="264"/>
                  </a:moveTo>
                  <a:cubicBezTo>
                    <a:pt x="104" y="347"/>
                    <a:pt x="182" y="404"/>
                    <a:pt x="264" y="391"/>
                  </a:cubicBezTo>
                  <a:cubicBezTo>
                    <a:pt x="347" y="379"/>
                    <a:pt x="404" y="301"/>
                    <a:pt x="392" y="218"/>
                  </a:cubicBezTo>
                  <a:cubicBezTo>
                    <a:pt x="379" y="136"/>
                    <a:pt x="301" y="79"/>
                    <a:pt x="219" y="91"/>
                  </a:cubicBezTo>
                  <a:cubicBezTo>
                    <a:pt x="136" y="104"/>
                    <a:pt x="79" y="182"/>
                    <a:pt x="91" y="264"/>
                  </a:cubicBez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5" name="Freeform 106"/>
            <p:cNvSpPr>
              <a:spLocks/>
            </p:cNvSpPr>
            <p:nvPr/>
          </p:nvSpPr>
          <p:spPr bwMode="auto">
            <a:xfrm>
              <a:off x="6496050" y="3738563"/>
              <a:ext cx="466725" cy="287338"/>
            </a:xfrm>
            <a:custGeom>
              <a:avLst/>
              <a:gdLst>
                <a:gd name="T0" fmla="*/ 1216783717 w 177"/>
                <a:gd name="T1" fmla="*/ 271017729 h 109"/>
                <a:gd name="T2" fmla="*/ 1140301465 w 177"/>
                <a:gd name="T3" fmla="*/ 430848832 h 109"/>
                <a:gd name="T4" fmla="*/ 48671243 w 177"/>
                <a:gd name="T5" fmla="*/ 257120060 h 109"/>
                <a:gd name="T6" fmla="*/ 97342486 w 177"/>
                <a:gd name="T7" fmla="*/ 41695644 h 109"/>
                <a:gd name="T8" fmla="*/ 305934282 w 177"/>
                <a:gd name="T9" fmla="*/ 90340122 h 109"/>
                <a:gd name="T10" fmla="*/ 987334324 w 177"/>
                <a:gd name="T11" fmla="*/ 159831103 h 109"/>
                <a:gd name="T12" fmla="*/ 1202879531 w 177"/>
                <a:gd name="T13" fmla="*/ 215424416 h 109"/>
                <a:gd name="T14" fmla="*/ 1216783717 w 177"/>
                <a:gd name="T15" fmla="*/ 271017729 h 10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77" h="109">
                  <a:moveTo>
                    <a:pt x="175" y="39"/>
                  </a:moveTo>
                  <a:cubicBezTo>
                    <a:pt x="177" y="48"/>
                    <a:pt x="173" y="57"/>
                    <a:pt x="164" y="62"/>
                  </a:cubicBezTo>
                  <a:cubicBezTo>
                    <a:pt x="83" y="109"/>
                    <a:pt x="26" y="66"/>
                    <a:pt x="7" y="37"/>
                  </a:cubicBezTo>
                  <a:cubicBezTo>
                    <a:pt x="0" y="27"/>
                    <a:pt x="3" y="13"/>
                    <a:pt x="14" y="6"/>
                  </a:cubicBezTo>
                  <a:cubicBezTo>
                    <a:pt x="24" y="0"/>
                    <a:pt x="38" y="3"/>
                    <a:pt x="44" y="13"/>
                  </a:cubicBezTo>
                  <a:cubicBezTo>
                    <a:pt x="48" y="18"/>
                    <a:pt x="79" y="60"/>
                    <a:pt x="142" y="23"/>
                  </a:cubicBezTo>
                  <a:cubicBezTo>
                    <a:pt x="153" y="17"/>
                    <a:pt x="166" y="21"/>
                    <a:pt x="173" y="31"/>
                  </a:cubicBezTo>
                  <a:cubicBezTo>
                    <a:pt x="174" y="34"/>
                    <a:pt x="175" y="37"/>
                    <a:pt x="175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6" name="Freeform 107"/>
            <p:cNvSpPr>
              <a:spLocks/>
            </p:cNvSpPr>
            <p:nvPr/>
          </p:nvSpPr>
          <p:spPr bwMode="auto">
            <a:xfrm>
              <a:off x="7461250" y="3303588"/>
              <a:ext cx="534987" cy="314325"/>
            </a:xfrm>
            <a:custGeom>
              <a:avLst/>
              <a:gdLst>
                <a:gd name="T0" fmla="*/ 1375180130 w 203"/>
                <a:gd name="T1" fmla="*/ 300008685 h 119"/>
                <a:gd name="T2" fmla="*/ 1111257603 w 203"/>
                <a:gd name="T3" fmla="*/ 676760215 h 119"/>
                <a:gd name="T4" fmla="*/ 402829399 w 203"/>
                <a:gd name="T5" fmla="*/ 802344938 h 119"/>
                <a:gd name="T6" fmla="*/ 27782428 w 203"/>
                <a:gd name="T7" fmla="*/ 530245144 h 119"/>
                <a:gd name="T8" fmla="*/ 291704956 w 203"/>
                <a:gd name="T9" fmla="*/ 153493614 h 119"/>
                <a:gd name="T10" fmla="*/ 1000130525 w 203"/>
                <a:gd name="T11" fmla="*/ 34884792 h 119"/>
                <a:gd name="T12" fmla="*/ 1375180130 w 203"/>
                <a:gd name="T13" fmla="*/ 300008685 h 1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3" h="119">
                  <a:moveTo>
                    <a:pt x="198" y="43"/>
                  </a:moveTo>
                  <a:cubicBezTo>
                    <a:pt x="203" y="69"/>
                    <a:pt x="186" y="93"/>
                    <a:pt x="160" y="97"/>
                  </a:cubicBezTo>
                  <a:cubicBezTo>
                    <a:pt x="58" y="115"/>
                    <a:pt x="58" y="115"/>
                    <a:pt x="58" y="115"/>
                  </a:cubicBezTo>
                  <a:cubicBezTo>
                    <a:pt x="33" y="119"/>
                    <a:pt x="8" y="102"/>
                    <a:pt x="4" y="76"/>
                  </a:cubicBezTo>
                  <a:cubicBezTo>
                    <a:pt x="0" y="51"/>
                    <a:pt x="17" y="26"/>
                    <a:pt x="42" y="22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70" y="0"/>
                    <a:pt x="194" y="17"/>
                    <a:pt x="198" y="43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7" name="Freeform 108"/>
            <p:cNvSpPr>
              <a:spLocks/>
            </p:cNvSpPr>
            <p:nvPr/>
          </p:nvSpPr>
          <p:spPr bwMode="auto">
            <a:xfrm>
              <a:off x="7747000" y="2963863"/>
              <a:ext cx="935037" cy="762000"/>
            </a:xfrm>
            <a:custGeom>
              <a:avLst/>
              <a:gdLst>
                <a:gd name="T0" fmla="*/ 1831489896 w 355"/>
                <a:gd name="T1" fmla="*/ 76471578 h 289"/>
                <a:gd name="T2" fmla="*/ 2147483646 w 355"/>
                <a:gd name="T3" fmla="*/ 896815993 h 289"/>
                <a:gd name="T4" fmla="*/ 2147483646 w 355"/>
                <a:gd name="T5" fmla="*/ 1348703087 h 289"/>
                <a:gd name="T6" fmla="*/ 1616428752 w 355"/>
                <a:gd name="T7" fmla="*/ 1731066249 h 289"/>
                <a:gd name="T8" fmla="*/ 159562089 w 355"/>
                <a:gd name="T9" fmla="*/ 1807537827 h 289"/>
                <a:gd name="T10" fmla="*/ 34688556 w 355"/>
                <a:gd name="T11" fmla="*/ 1126236000 h 289"/>
                <a:gd name="T12" fmla="*/ 388498655 w 355"/>
                <a:gd name="T13" fmla="*/ 298938664 h 289"/>
                <a:gd name="T14" fmla="*/ 1831489896 w 355"/>
                <a:gd name="T15" fmla="*/ 76471578 h 28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55" h="289">
                  <a:moveTo>
                    <a:pt x="264" y="11"/>
                  </a:moveTo>
                  <a:cubicBezTo>
                    <a:pt x="336" y="0"/>
                    <a:pt x="335" y="129"/>
                    <a:pt x="335" y="129"/>
                  </a:cubicBezTo>
                  <a:cubicBezTo>
                    <a:pt x="340" y="158"/>
                    <a:pt x="355" y="189"/>
                    <a:pt x="325" y="194"/>
                  </a:cubicBezTo>
                  <a:cubicBezTo>
                    <a:pt x="233" y="249"/>
                    <a:pt x="233" y="249"/>
                    <a:pt x="233" y="249"/>
                  </a:cubicBezTo>
                  <a:cubicBezTo>
                    <a:pt x="204" y="254"/>
                    <a:pt x="28" y="289"/>
                    <a:pt x="23" y="260"/>
                  </a:cubicBezTo>
                  <a:cubicBezTo>
                    <a:pt x="5" y="162"/>
                    <a:pt x="5" y="162"/>
                    <a:pt x="5" y="162"/>
                  </a:cubicBezTo>
                  <a:cubicBezTo>
                    <a:pt x="0" y="133"/>
                    <a:pt x="5" y="50"/>
                    <a:pt x="56" y="43"/>
                  </a:cubicBezTo>
                  <a:cubicBezTo>
                    <a:pt x="147" y="29"/>
                    <a:pt x="192" y="23"/>
                    <a:pt x="264" y="11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8" name="Freeform 109"/>
            <p:cNvSpPr>
              <a:spLocks/>
            </p:cNvSpPr>
            <p:nvPr/>
          </p:nvSpPr>
          <p:spPr bwMode="auto">
            <a:xfrm>
              <a:off x="8797925" y="2755900"/>
              <a:ext cx="1327150" cy="822325"/>
            </a:xfrm>
            <a:custGeom>
              <a:avLst/>
              <a:gdLst>
                <a:gd name="T0" fmla="*/ 1938000950 w 836"/>
                <a:gd name="T1" fmla="*/ 0 h 518"/>
                <a:gd name="T2" fmla="*/ 2106850625 w 836"/>
                <a:gd name="T3" fmla="*/ 967740000 h 518"/>
                <a:gd name="T4" fmla="*/ 168851263 w 836"/>
                <a:gd name="T5" fmla="*/ 1305440938 h 518"/>
                <a:gd name="T6" fmla="*/ 0 w 836"/>
                <a:gd name="T7" fmla="*/ 337700938 h 518"/>
                <a:gd name="T8" fmla="*/ 1938000950 w 836"/>
                <a:gd name="T9" fmla="*/ 0 h 5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36" h="518">
                  <a:moveTo>
                    <a:pt x="769" y="0"/>
                  </a:moveTo>
                  <a:lnTo>
                    <a:pt x="836" y="384"/>
                  </a:lnTo>
                  <a:lnTo>
                    <a:pt x="67" y="518"/>
                  </a:lnTo>
                  <a:lnTo>
                    <a:pt x="0" y="13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9" name="Freeform 110"/>
            <p:cNvSpPr>
              <a:spLocks/>
            </p:cNvSpPr>
            <p:nvPr/>
          </p:nvSpPr>
          <p:spPr bwMode="auto">
            <a:xfrm>
              <a:off x="8948738" y="2541588"/>
              <a:ext cx="1782762" cy="1104900"/>
            </a:xfrm>
            <a:custGeom>
              <a:avLst/>
              <a:gdLst>
                <a:gd name="T0" fmla="*/ 2147483646 w 1123"/>
                <a:gd name="T1" fmla="*/ 0 h 696"/>
                <a:gd name="T2" fmla="*/ 2147483646 w 1123"/>
                <a:gd name="T3" fmla="*/ 1297881263 h 696"/>
                <a:gd name="T4" fmla="*/ 226813999 w 1123"/>
                <a:gd name="T5" fmla="*/ 1754028750 h 696"/>
                <a:gd name="T6" fmla="*/ 0 w 1123"/>
                <a:gd name="T7" fmla="*/ 456149075 h 696"/>
                <a:gd name="T8" fmla="*/ 2147483646 w 1123"/>
                <a:gd name="T9" fmla="*/ 0 h 6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23" h="696">
                  <a:moveTo>
                    <a:pt x="1033" y="0"/>
                  </a:moveTo>
                  <a:lnTo>
                    <a:pt x="1123" y="515"/>
                  </a:lnTo>
                  <a:lnTo>
                    <a:pt x="90" y="696"/>
                  </a:lnTo>
                  <a:lnTo>
                    <a:pt x="0" y="181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rgbClr val="F9A4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0" name="Freeform 114"/>
            <p:cNvSpPr>
              <a:spLocks/>
            </p:cNvSpPr>
            <p:nvPr/>
          </p:nvSpPr>
          <p:spPr bwMode="auto">
            <a:xfrm>
              <a:off x="8299450" y="4835525"/>
              <a:ext cx="93662" cy="169863"/>
            </a:xfrm>
            <a:custGeom>
              <a:avLst/>
              <a:gdLst>
                <a:gd name="T0" fmla="*/ 126007140 w 59"/>
                <a:gd name="T1" fmla="*/ 0 h 107"/>
                <a:gd name="T2" fmla="*/ 0 w 59"/>
                <a:gd name="T3" fmla="*/ 257056694 h 107"/>
                <a:gd name="T4" fmla="*/ 25201428 w 59"/>
                <a:gd name="T5" fmla="*/ 269658306 h 107"/>
                <a:gd name="T6" fmla="*/ 148687631 w 59"/>
                <a:gd name="T7" fmla="*/ 12601612 h 107"/>
                <a:gd name="T8" fmla="*/ 126007140 w 59"/>
                <a:gd name="T9" fmla="*/ 0 h 1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" h="107">
                  <a:moveTo>
                    <a:pt x="50" y="0"/>
                  </a:moveTo>
                  <a:lnTo>
                    <a:pt x="0" y="102"/>
                  </a:lnTo>
                  <a:lnTo>
                    <a:pt x="10" y="107"/>
                  </a:lnTo>
                  <a:lnTo>
                    <a:pt x="59" y="5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33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1" name="Freeform 115"/>
            <p:cNvSpPr>
              <a:spLocks/>
            </p:cNvSpPr>
            <p:nvPr/>
          </p:nvSpPr>
          <p:spPr bwMode="auto">
            <a:xfrm>
              <a:off x="8299450" y="4835525"/>
              <a:ext cx="93662" cy="169863"/>
            </a:xfrm>
            <a:custGeom>
              <a:avLst/>
              <a:gdLst>
                <a:gd name="T0" fmla="*/ 126007140 w 59"/>
                <a:gd name="T1" fmla="*/ 0 h 107"/>
                <a:gd name="T2" fmla="*/ 0 w 59"/>
                <a:gd name="T3" fmla="*/ 257056694 h 107"/>
                <a:gd name="T4" fmla="*/ 25201428 w 59"/>
                <a:gd name="T5" fmla="*/ 269658306 h 107"/>
                <a:gd name="T6" fmla="*/ 148687631 w 59"/>
                <a:gd name="T7" fmla="*/ 12601612 h 107"/>
                <a:gd name="T8" fmla="*/ 126007140 w 59"/>
                <a:gd name="T9" fmla="*/ 0 h 1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" h="107">
                  <a:moveTo>
                    <a:pt x="50" y="0"/>
                  </a:moveTo>
                  <a:lnTo>
                    <a:pt x="0" y="102"/>
                  </a:lnTo>
                  <a:lnTo>
                    <a:pt x="10" y="107"/>
                  </a:lnTo>
                  <a:lnTo>
                    <a:pt x="59" y="5"/>
                  </a:lnTo>
                  <a:lnTo>
                    <a:pt x="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2" name="Freeform 116"/>
            <p:cNvSpPr>
              <a:spLocks/>
            </p:cNvSpPr>
            <p:nvPr/>
          </p:nvSpPr>
          <p:spPr bwMode="auto">
            <a:xfrm>
              <a:off x="8434388" y="4687888"/>
              <a:ext cx="28575" cy="26988"/>
            </a:xfrm>
            <a:custGeom>
              <a:avLst/>
              <a:gdLst>
                <a:gd name="T0" fmla="*/ 40488177 w 11"/>
                <a:gd name="T1" fmla="*/ 0 h 10"/>
                <a:gd name="T2" fmla="*/ 6748895 w 11"/>
                <a:gd name="T3" fmla="*/ 21849485 h 10"/>
                <a:gd name="T4" fmla="*/ 20244089 w 11"/>
                <a:gd name="T5" fmla="*/ 72835214 h 10"/>
                <a:gd name="T6" fmla="*/ 40488177 w 11"/>
                <a:gd name="T7" fmla="*/ 72835214 h 10"/>
                <a:gd name="T8" fmla="*/ 67481161 w 11"/>
                <a:gd name="T9" fmla="*/ 58267092 h 10"/>
                <a:gd name="T10" fmla="*/ 53985968 w 11"/>
                <a:gd name="T11" fmla="*/ 7284061 h 10"/>
                <a:gd name="T12" fmla="*/ 40488177 w 11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" h="10">
                  <a:moveTo>
                    <a:pt x="6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6"/>
                    <a:pt x="1" y="9"/>
                    <a:pt x="3" y="10"/>
                  </a:cubicBezTo>
                  <a:cubicBezTo>
                    <a:pt x="4" y="10"/>
                    <a:pt x="5" y="10"/>
                    <a:pt x="6" y="10"/>
                  </a:cubicBezTo>
                  <a:cubicBezTo>
                    <a:pt x="8" y="10"/>
                    <a:pt x="9" y="9"/>
                    <a:pt x="10" y="8"/>
                  </a:cubicBezTo>
                  <a:cubicBezTo>
                    <a:pt x="11" y="5"/>
                    <a:pt x="10" y="2"/>
                    <a:pt x="8" y="1"/>
                  </a:cubicBezTo>
                  <a:cubicBezTo>
                    <a:pt x="7" y="1"/>
                    <a:pt x="6" y="0"/>
                    <a:pt x="6" y="0"/>
                  </a:cubicBezTo>
                </a:path>
              </a:pathLst>
            </a:custGeom>
            <a:solidFill>
              <a:srgbClr val="33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79" name="组合 131"/>
          <p:cNvGrpSpPr>
            <a:grpSpLocks/>
          </p:cNvGrpSpPr>
          <p:nvPr/>
        </p:nvGrpSpPr>
        <p:grpSpPr bwMode="auto">
          <a:xfrm>
            <a:off x="7767638" y="5200650"/>
            <a:ext cx="2408237" cy="2193925"/>
            <a:chOff x="8539253" y="5376404"/>
            <a:chExt cx="2408237" cy="2193925"/>
          </a:xfrm>
        </p:grpSpPr>
        <p:sp>
          <p:nvSpPr>
            <p:cNvPr id="3098" name="Freeform 15"/>
            <p:cNvSpPr>
              <a:spLocks/>
            </p:cNvSpPr>
            <p:nvPr/>
          </p:nvSpPr>
          <p:spPr bwMode="auto">
            <a:xfrm>
              <a:off x="8718641" y="5555792"/>
              <a:ext cx="2046287" cy="1835150"/>
            </a:xfrm>
            <a:custGeom>
              <a:avLst/>
              <a:gdLst>
                <a:gd name="T0" fmla="*/ 2147483646 w 1289"/>
                <a:gd name="T1" fmla="*/ 0 h 1156"/>
                <a:gd name="T2" fmla="*/ 2147483646 w 1289"/>
                <a:gd name="T3" fmla="*/ 1784270625 h 1156"/>
                <a:gd name="T4" fmla="*/ 839211032 w 1289"/>
                <a:gd name="T5" fmla="*/ 2147483646 h 1156"/>
                <a:gd name="T6" fmla="*/ 0 w 1289"/>
                <a:gd name="T7" fmla="*/ 1131550950 h 1156"/>
                <a:gd name="T8" fmla="*/ 2147483646 w 1289"/>
                <a:gd name="T9" fmla="*/ 0 h 11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9" h="1156">
                  <a:moveTo>
                    <a:pt x="959" y="0"/>
                  </a:moveTo>
                  <a:lnTo>
                    <a:pt x="1289" y="708"/>
                  </a:lnTo>
                  <a:lnTo>
                    <a:pt x="333" y="1156"/>
                  </a:lnTo>
                  <a:lnTo>
                    <a:pt x="0" y="449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9" name="Freeform 16"/>
            <p:cNvSpPr>
              <a:spLocks/>
            </p:cNvSpPr>
            <p:nvPr/>
          </p:nvSpPr>
          <p:spPr bwMode="auto">
            <a:xfrm>
              <a:off x="8718641" y="5555792"/>
              <a:ext cx="2046287" cy="1835150"/>
            </a:xfrm>
            <a:custGeom>
              <a:avLst/>
              <a:gdLst>
                <a:gd name="T0" fmla="*/ 2147483646 w 1289"/>
                <a:gd name="T1" fmla="*/ 0 h 1156"/>
                <a:gd name="T2" fmla="*/ 2147483646 w 1289"/>
                <a:gd name="T3" fmla="*/ 1784270625 h 1156"/>
                <a:gd name="T4" fmla="*/ 839211032 w 1289"/>
                <a:gd name="T5" fmla="*/ 2147483646 h 1156"/>
                <a:gd name="T6" fmla="*/ 0 w 1289"/>
                <a:gd name="T7" fmla="*/ 1131550950 h 1156"/>
                <a:gd name="T8" fmla="*/ 2147483646 w 1289"/>
                <a:gd name="T9" fmla="*/ 0 h 11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9" h="1156">
                  <a:moveTo>
                    <a:pt x="959" y="0"/>
                  </a:moveTo>
                  <a:lnTo>
                    <a:pt x="1289" y="708"/>
                  </a:lnTo>
                  <a:lnTo>
                    <a:pt x="333" y="1156"/>
                  </a:lnTo>
                  <a:lnTo>
                    <a:pt x="0" y="449"/>
                  </a:lnTo>
                  <a:lnTo>
                    <a:pt x="95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0" name="Freeform 17"/>
            <p:cNvSpPr>
              <a:spLocks noEditPoints="1"/>
            </p:cNvSpPr>
            <p:nvPr/>
          </p:nvSpPr>
          <p:spPr bwMode="auto">
            <a:xfrm>
              <a:off x="8539253" y="5376404"/>
              <a:ext cx="2408237" cy="2193925"/>
            </a:xfrm>
            <a:custGeom>
              <a:avLst/>
              <a:gdLst>
                <a:gd name="T0" fmla="*/ 473114381 w 913"/>
                <a:gd name="T1" fmla="*/ 2147483646 h 832"/>
                <a:gd name="T2" fmla="*/ 2147483646 w 913"/>
                <a:gd name="T3" fmla="*/ 472830391 h 832"/>
                <a:gd name="T4" fmla="*/ 2147483646 w 913"/>
                <a:gd name="T5" fmla="*/ 2147483646 h 832"/>
                <a:gd name="T6" fmla="*/ 1864626954 w 913"/>
                <a:gd name="T7" fmla="*/ 2147483646 h 832"/>
                <a:gd name="T8" fmla="*/ 473114381 w 913"/>
                <a:gd name="T9" fmla="*/ 2147483646 h 832"/>
                <a:gd name="T10" fmla="*/ 97405669 w 913"/>
                <a:gd name="T11" fmla="*/ 2147483646 h 832"/>
                <a:gd name="T12" fmla="*/ 1488918243 w 913"/>
                <a:gd name="T13" fmla="*/ 2147483646 h 832"/>
                <a:gd name="T14" fmla="*/ 2038566026 w 913"/>
                <a:gd name="T15" fmla="*/ 2147483646 h 832"/>
                <a:gd name="T16" fmla="*/ 2147483646 w 913"/>
                <a:gd name="T17" fmla="*/ 2147483646 h 832"/>
                <a:gd name="T18" fmla="*/ 2147483646 w 913"/>
                <a:gd name="T19" fmla="*/ 2147483646 h 832"/>
                <a:gd name="T20" fmla="*/ 2147483646 w 913"/>
                <a:gd name="T21" fmla="*/ 292042533 h 832"/>
                <a:gd name="T22" fmla="*/ 2147483646 w 913"/>
                <a:gd name="T23" fmla="*/ 97347511 h 832"/>
                <a:gd name="T24" fmla="*/ 299175309 w 913"/>
                <a:gd name="T25" fmla="*/ 1974764550 h 832"/>
                <a:gd name="T26" fmla="*/ 97405669 w 913"/>
                <a:gd name="T27" fmla="*/ 2147483646 h 83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913" h="832">
                  <a:moveTo>
                    <a:pt x="68" y="338"/>
                  </a:moveTo>
                  <a:cubicBezTo>
                    <a:pt x="645" y="68"/>
                    <a:pt x="645" y="68"/>
                    <a:pt x="645" y="68"/>
                  </a:cubicBezTo>
                  <a:cubicBezTo>
                    <a:pt x="844" y="494"/>
                    <a:pt x="844" y="494"/>
                    <a:pt x="844" y="494"/>
                  </a:cubicBezTo>
                  <a:cubicBezTo>
                    <a:pt x="268" y="764"/>
                    <a:pt x="268" y="764"/>
                    <a:pt x="268" y="764"/>
                  </a:cubicBezTo>
                  <a:cubicBezTo>
                    <a:pt x="68" y="338"/>
                    <a:pt x="68" y="338"/>
                    <a:pt x="68" y="338"/>
                  </a:cubicBezTo>
                  <a:moveTo>
                    <a:pt x="14" y="364"/>
                  </a:moveTo>
                  <a:cubicBezTo>
                    <a:pt x="214" y="789"/>
                    <a:pt x="214" y="789"/>
                    <a:pt x="214" y="789"/>
                  </a:cubicBezTo>
                  <a:cubicBezTo>
                    <a:pt x="228" y="819"/>
                    <a:pt x="263" y="832"/>
                    <a:pt x="293" y="818"/>
                  </a:cubicBezTo>
                  <a:cubicBezTo>
                    <a:pt x="870" y="548"/>
                    <a:pt x="870" y="548"/>
                    <a:pt x="870" y="548"/>
                  </a:cubicBezTo>
                  <a:cubicBezTo>
                    <a:pt x="900" y="534"/>
                    <a:pt x="913" y="498"/>
                    <a:pt x="899" y="468"/>
                  </a:cubicBezTo>
                  <a:cubicBezTo>
                    <a:pt x="699" y="42"/>
                    <a:pt x="699" y="42"/>
                    <a:pt x="699" y="42"/>
                  </a:cubicBezTo>
                  <a:cubicBezTo>
                    <a:pt x="685" y="12"/>
                    <a:pt x="649" y="0"/>
                    <a:pt x="619" y="14"/>
                  </a:cubicBezTo>
                  <a:cubicBezTo>
                    <a:pt x="43" y="284"/>
                    <a:pt x="43" y="284"/>
                    <a:pt x="43" y="284"/>
                  </a:cubicBezTo>
                  <a:cubicBezTo>
                    <a:pt x="13" y="298"/>
                    <a:pt x="0" y="334"/>
                    <a:pt x="14" y="364"/>
                  </a:cubicBezTo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1" name="Freeform 18"/>
            <p:cNvSpPr>
              <a:spLocks/>
            </p:cNvSpPr>
            <p:nvPr/>
          </p:nvSpPr>
          <p:spPr bwMode="auto">
            <a:xfrm>
              <a:off x="10177553" y="5498642"/>
              <a:ext cx="639762" cy="1206500"/>
            </a:xfrm>
            <a:custGeom>
              <a:avLst/>
              <a:gdLst>
                <a:gd name="T0" fmla="*/ 0 w 403"/>
                <a:gd name="T1" fmla="*/ 70564375 h 760"/>
                <a:gd name="T2" fmla="*/ 866933072 w 403"/>
                <a:gd name="T3" fmla="*/ 1915318750 h 760"/>
                <a:gd name="T4" fmla="*/ 1015621381 w 403"/>
                <a:gd name="T5" fmla="*/ 1844754375 h 760"/>
                <a:gd name="T6" fmla="*/ 151209257 w 403"/>
                <a:gd name="T7" fmla="*/ 0 h 760"/>
                <a:gd name="T8" fmla="*/ 0 w 403"/>
                <a:gd name="T9" fmla="*/ 70564375 h 7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3" h="760">
                  <a:moveTo>
                    <a:pt x="0" y="28"/>
                  </a:moveTo>
                  <a:lnTo>
                    <a:pt x="344" y="760"/>
                  </a:lnTo>
                  <a:lnTo>
                    <a:pt x="403" y="732"/>
                  </a:lnTo>
                  <a:lnTo>
                    <a:pt x="60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2" name="Freeform 19"/>
            <p:cNvSpPr>
              <a:spLocks/>
            </p:cNvSpPr>
            <p:nvPr/>
          </p:nvSpPr>
          <p:spPr bwMode="auto">
            <a:xfrm>
              <a:off x="10177553" y="5498642"/>
              <a:ext cx="639762" cy="1206500"/>
            </a:xfrm>
            <a:custGeom>
              <a:avLst/>
              <a:gdLst>
                <a:gd name="T0" fmla="*/ 0 w 403"/>
                <a:gd name="T1" fmla="*/ 70564375 h 760"/>
                <a:gd name="T2" fmla="*/ 866933072 w 403"/>
                <a:gd name="T3" fmla="*/ 1915318750 h 760"/>
                <a:gd name="T4" fmla="*/ 1015621381 w 403"/>
                <a:gd name="T5" fmla="*/ 1844754375 h 760"/>
                <a:gd name="T6" fmla="*/ 151209257 w 403"/>
                <a:gd name="T7" fmla="*/ 0 h 760"/>
                <a:gd name="T8" fmla="*/ 0 w 403"/>
                <a:gd name="T9" fmla="*/ 70564375 h 7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3" h="760">
                  <a:moveTo>
                    <a:pt x="0" y="28"/>
                  </a:moveTo>
                  <a:lnTo>
                    <a:pt x="344" y="760"/>
                  </a:lnTo>
                  <a:lnTo>
                    <a:pt x="403" y="732"/>
                  </a:lnTo>
                  <a:lnTo>
                    <a:pt x="60" y="0"/>
                  </a:lnTo>
                  <a:lnTo>
                    <a:pt x="0" y="2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3" name="Freeform 20"/>
            <p:cNvSpPr>
              <a:spLocks/>
            </p:cNvSpPr>
            <p:nvPr/>
          </p:nvSpPr>
          <p:spPr bwMode="auto">
            <a:xfrm>
              <a:off x="10509341" y="6005054"/>
              <a:ext cx="82550" cy="104775"/>
            </a:xfrm>
            <a:custGeom>
              <a:avLst/>
              <a:gdLst>
                <a:gd name="T0" fmla="*/ 49636516 w 31"/>
                <a:gd name="T1" fmla="*/ 0 h 40"/>
                <a:gd name="T2" fmla="*/ 0 w 31"/>
                <a:gd name="T3" fmla="*/ 6860143 h 40"/>
                <a:gd name="T4" fmla="*/ 134729589 w 31"/>
                <a:gd name="T5" fmla="*/ 274445016 h 40"/>
                <a:gd name="T6" fmla="*/ 184366105 w 31"/>
                <a:gd name="T7" fmla="*/ 89194958 h 40"/>
                <a:gd name="T8" fmla="*/ 49636516 w 31"/>
                <a:gd name="T9" fmla="*/ 0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" h="40">
                  <a:moveTo>
                    <a:pt x="7" y="0"/>
                  </a:moveTo>
                  <a:cubicBezTo>
                    <a:pt x="5" y="0"/>
                    <a:pt x="3" y="0"/>
                    <a:pt x="0" y="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28" y="34"/>
                    <a:pt x="31" y="22"/>
                    <a:pt x="26" y="13"/>
                  </a:cubicBezTo>
                  <a:cubicBezTo>
                    <a:pt x="23" y="5"/>
                    <a:pt x="15" y="0"/>
                    <a:pt x="7" y="0"/>
                  </a:cubicBezTo>
                </a:path>
              </a:pathLst>
            </a:custGeom>
            <a:solidFill>
              <a:srgbClr val="3051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4" name="Freeform 21"/>
            <p:cNvSpPr>
              <a:spLocks/>
            </p:cNvSpPr>
            <p:nvPr/>
          </p:nvSpPr>
          <p:spPr bwMode="auto">
            <a:xfrm>
              <a:off x="10461716" y="6006642"/>
              <a:ext cx="98425" cy="111125"/>
            </a:xfrm>
            <a:custGeom>
              <a:avLst/>
              <a:gdLst>
                <a:gd name="T0" fmla="*/ 127372591 w 37"/>
                <a:gd name="T1" fmla="*/ 0 h 42"/>
                <a:gd name="T2" fmla="*/ 113220672 w 37"/>
                <a:gd name="T3" fmla="*/ 7000875 h 42"/>
                <a:gd name="T4" fmla="*/ 35382457 w 37"/>
                <a:gd name="T5" fmla="*/ 210013021 h 42"/>
                <a:gd name="T6" fmla="*/ 176906967 w 37"/>
                <a:gd name="T7" fmla="*/ 294018229 h 42"/>
                <a:gd name="T8" fmla="*/ 240595922 w 37"/>
                <a:gd name="T9" fmla="*/ 280016479 h 42"/>
                <a:gd name="T10" fmla="*/ 261823801 w 37"/>
                <a:gd name="T11" fmla="*/ 273018250 h 42"/>
                <a:gd name="T12" fmla="*/ 127372591 w 37"/>
                <a:gd name="T13" fmla="*/ 0 h 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7" h="42">
                  <a:moveTo>
                    <a:pt x="18" y="0"/>
                  </a:moveTo>
                  <a:cubicBezTo>
                    <a:pt x="17" y="0"/>
                    <a:pt x="17" y="1"/>
                    <a:pt x="16" y="1"/>
                  </a:cubicBezTo>
                  <a:cubicBezTo>
                    <a:pt x="5" y="6"/>
                    <a:pt x="0" y="19"/>
                    <a:pt x="5" y="30"/>
                  </a:cubicBezTo>
                  <a:cubicBezTo>
                    <a:pt x="9" y="38"/>
                    <a:pt x="17" y="42"/>
                    <a:pt x="25" y="42"/>
                  </a:cubicBezTo>
                  <a:cubicBezTo>
                    <a:pt x="28" y="42"/>
                    <a:pt x="31" y="42"/>
                    <a:pt x="34" y="40"/>
                  </a:cubicBezTo>
                  <a:cubicBezTo>
                    <a:pt x="35" y="40"/>
                    <a:pt x="36" y="39"/>
                    <a:pt x="37" y="39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3051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80" name="组合 133"/>
          <p:cNvGrpSpPr>
            <a:grpSpLocks/>
          </p:cNvGrpSpPr>
          <p:nvPr/>
        </p:nvGrpSpPr>
        <p:grpSpPr bwMode="auto">
          <a:xfrm>
            <a:off x="1441450" y="5221288"/>
            <a:ext cx="1198563" cy="1065212"/>
            <a:chOff x="10356941" y="4477879"/>
            <a:chExt cx="1198562" cy="1065213"/>
          </a:xfrm>
        </p:grpSpPr>
        <p:sp>
          <p:nvSpPr>
            <p:cNvPr id="3094" name="Freeform 111"/>
            <p:cNvSpPr>
              <a:spLocks/>
            </p:cNvSpPr>
            <p:nvPr/>
          </p:nvSpPr>
          <p:spPr bwMode="auto">
            <a:xfrm>
              <a:off x="10452191" y="4573129"/>
              <a:ext cx="1006475" cy="873125"/>
            </a:xfrm>
            <a:custGeom>
              <a:avLst/>
              <a:gdLst>
                <a:gd name="T0" fmla="*/ 1597779063 w 634"/>
                <a:gd name="T1" fmla="*/ 597277825 h 550"/>
                <a:gd name="T2" fmla="*/ 1209675000 w 634"/>
                <a:gd name="T3" fmla="*/ 1386085938 h 550"/>
                <a:gd name="T4" fmla="*/ 0 w 634"/>
                <a:gd name="T5" fmla="*/ 791329063 h 550"/>
                <a:gd name="T6" fmla="*/ 388104063 w 634"/>
                <a:gd name="T7" fmla="*/ 0 h 550"/>
                <a:gd name="T8" fmla="*/ 1597779063 w 634"/>
                <a:gd name="T9" fmla="*/ 597277825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4" h="550">
                  <a:moveTo>
                    <a:pt x="634" y="237"/>
                  </a:moveTo>
                  <a:lnTo>
                    <a:pt x="480" y="550"/>
                  </a:lnTo>
                  <a:lnTo>
                    <a:pt x="0" y="314"/>
                  </a:lnTo>
                  <a:lnTo>
                    <a:pt x="154" y="0"/>
                  </a:lnTo>
                  <a:lnTo>
                    <a:pt x="634" y="237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5" name="Freeform 112"/>
            <p:cNvSpPr>
              <a:spLocks/>
            </p:cNvSpPr>
            <p:nvPr/>
          </p:nvSpPr>
          <p:spPr bwMode="auto">
            <a:xfrm>
              <a:off x="10452191" y="4573129"/>
              <a:ext cx="1006475" cy="873125"/>
            </a:xfrm>
            <a:custGeom>
              <a:avLst/>
              <a:gdLst>
                <a:gd name="T0" fmla="*/ 1597779063 w 634"/>
                <a:gd name="T1" fmla="*/ 597277825 h 550"/>
                <a:gd name="T2" fmla="*/ 1209675000 w 634"/>
                <a:gd name="T3" fmla="*/ 1386085938 h 550"/>
                <a:gd name="T4" fmla="*/ 0 w 634"/>
                <a:gd name="T5" fmla="*/ 791329063 h 550"/>
                <a:gd name="T6" fmla="*/ 388104063 w 634"/>
                <a:gd name="T7" fmla="*/ 0 h 550"/>
                <a:gd name="T8" fmla="*/ 1597779063 w 634"/>
                <a:gd name="T9" fmla="*/ 597277825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4" h="550">
                  <a:moveTo>
                    <a:pt x="634" y="237"/>
                  </a:moveTo>
                  <a:lnTo>
                    <a:pt x="480" y="550"/>
                  </a:lnTo>
                  <a:lnTo>
                    <a:pt x="0" y="314"/>
                  </a:lnTo>
                  <a:lnTo>
                    <a:pt x="154" y="0"/>
                  </a:lnTo>
                  <a:lnTo>
                    <a:pt x="634" y="2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6" name="Freeform 113"/>
            <p:cNvSpPr>
              <a:spLocks noEditPoints="1"/>
            </p:cNvSpPr>
            <p:nvPr/>
          </p:nvSpPr>
          <p:spPr bwMode="auto">
            <a:xfrm>
              <a:off x="10356941" y="4477879"/>
              <a:ext cx="1198562" cy="1065213"/>
            </a:xfrm>
            <a:custGeom>
              <a:avLst/>
              <a:gdLst>
                <a:gd name="T0" fmla="*/ 700840032 w 455"/>
                <a:gd name="T1" fmla="*/ 152945075 h 404"/>
                <a:gd name="T2" fmla="*/ 55513177 w 455"/>
                <a:gd name="T3" fmla="*/ 1466872128 h 404"/>
                <a:gd name="T4" fmla="*/ 152657286 w 455"/>
                <a:gd name="T5" fmla="*/ 1765809391 h 404"/>
                <a:gd name="T6" fmla="*/ 2147483646 w 455"/>
                <a:gd name="T7" fmla="*/ 2147483646 h 404"/>
                <a:gd name="T8" fmla="*/ 2147483646 w 455"/>
                <a:gd name="T9" fmla="*/ 2147483646 h 404"/>
                <a:gd name="T10" fmla="*/ 2147483646 w 455"/>
                <a:gd name="T11" fmla="*/ 1341738603 h 404"/>
                <a:gd name="T12" fmla="*/ 2147483646 w 455"/>
                <a:gd name="T13" fmla="*/ 1042801340 h 404"/>
                <a:gd name="T14" fmla="*/ 992280260 w 455"/>
                <a:gd name="T15" fmla="*/ 55615193 h 404"/>
                <a:gd name="T16" fmla="*/ 700840032 w 455"/>
                <a:gd name="T17" fmla="*/ 152945075 h 404"/>
                <a:gd name="T18" fmla="*/ 895133517 w 455"/>
                <a:gd name="T19" fmla="*/ 250272322 h 404"/>
                <a:gd name="T20" fmla="*/ 2147483646 w 455"/>
                <a:gd name="T21" fmla="*/ 1160984613 h 404"/>
                <a:gd name="T22" fmla="*/ 2095584240 w 455"/>
                <a:gd name="T23" fmla="*/ 2147483646 h 404"/>
                <a:gd name="T24" fmla="*/ 249804029 w 455"/>
                <a:gd name="T25" fmla="*/ 1564202011 h 404"/>
                <a:gd name="T26" fmla="*/ 895133517 w 455"/>
                <a:gd name="T27" fmla="*/ 250272322 h 40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55" h="404">
                  <a:moveTo>
                    <a:pt x="101" y="22"/>
                  </a:moveTo>
                  <a:cubicBezTo>
                    <a:pt x="8" y="211"/>
                    <a:pt x="8" y="211"/>
                    <a:pt x="8" y="211"/>
                  </a:cubicBezTo>
                  <a:cubicBezTo>
                    <a:pt x="0" y="227"/>
                    <a:pt x="6" y="246"/>
                    <a:pt x="22" y="254"/>
                  </a:cubicBezTo>
                  <a:cubicBezTo>
                    <a:pt x="311" y="396"/>
                    <a:pt x="311" y="396"/>
                    <a:pt x="311" y="396"/>
                  </a:cubicBezTo>
                  <a:cubicBezTo>
                    <a:pt x="327" y="404"/>
                    <a:pt x="346" y="397"/>
                    <a:pt x="354" y="381"/>
                  </a:cubicBezTo>
                  <a:cubicBezTo>
                    <a:pt x="447" y="193"/>
                    <a:pt x="447" y="193"/>
                    <a:pt x="447" y="193"/>
                  </a:cubicBezTo>
                  <a:cubicBezTo>
                    <a:pt x="455" y="177"/>
                    <a:pt x="448" y="158"/>
                    <a:pt x="432" y="150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28" y="0"/>
                    <a:pt x="108" y="6"/>
                    <a:pt x="101" y="22"/>
                  </a:cubicBezTo>
                  <a:moveTo>
                    <a:pt x="129" y="36"/>
                  </a:moveTo>
                  <a:cubicBezTo>
                    <a:pt x="395" y="167"/>
                    <a:pt x="395" y="167"/>
                    <a:pt x="395" y="167"/>
                  </a:cubicBezTo>
                  <a:cubicBezTo>
                    <a:pt x="302" y="356"/>
                    <a:pt x="302" y="356"/>
                    <a:pt x="302" y="356"/>
                  </a:cubicBezTo>
                  <a:cubicBezTo>
                    <a:pt x="36" y="225"/>
                    <a:pt x="36" y="225"/>
                    <a:pt x="36" y="225"/>
                  </a:cubicBezTo>
                  <a:cubicBezTo>
                    <a:pt x="129" y="36"/>
                    <a:pt x="129" y="36"/>
                    <a:pt x="129" y="36"/>
                  </a:cubicBezTo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7" name="Freeform 117"/>
            <p:cNvSpPr>
              <a:spLocks/>
            </p:cNvSpPr>
            <p:nvPr/>
          </p:nvSpPr>
          <p:spPr bwMode="auto">
            <a:xfrm>
              <a:off x="11284041" y="5152567"/>
              <a:ext cx="107950" cy="95250"/>
            </a:xfrm>
            <a:custGeom>
              <a:avLst/>
              <a:gdLst>
                <a:gd name="T0" fmla="*/ 145577157 w 41"/>
                <a:gd name="T1" fmla="*/ 0 h 36"/>
                <a:gd name="T2" fmla="*/ 34662482 w 41"/>
                <a:gd name="T3" fmla="*/ 70003458 h 36"/>
                <a:gd name="T4" fmla="*/ 90119820 w 41"/>
                <a:gd name="T5" fmla="*/ 238013875 h 36"/>
                <a:gd name="T6" fmla="*/ 145577157 w 41"/>
                <a:gd name="T7" fmla="*/ 252015625 h 36"/>
                <a:gd name="T8" fmla="*/ 256494466 w 41"/>
                <a:gd name="T9" fmla="*/ 182012167 h 36"/>
                <a:gd name="T10" fmla="*/ 201037128 w 41"/>
                <a:gd name="T11" fmla="*/ 7000875 h 36"/>
                <a:gd name="T12" fmla="*/ 145577157 w 41"/>
                <a:gd name="T13" fmla="*/ 0 h 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1" h="36">
                  <a:moveTo>
                    <a:pt x="21" y="0"/>
                  </a:moveTo>
                  <a:cubicBezTo>
                    <a:pt x="14" y="0"/>
                    <a:pt x="8" y="3"/>
                    <a:pt x="5" y="10"/>
                  </a:cubicBezTo>
                  <a:cubicBezTo>
                    <a:pt x="0" y="19"/>
                    <a:pt x="4" y="29"/>
                    <a:pt x="13" y="34"/>
                  </a:cubicBezTo>
                  <a:cubicBezTo>
                    <a:pt x="16" y="35"/>
                    <a:pt x="18" y="36"/>
                    <a:pt x="21" y="36"/>
                  </a:cubicBezTo>
                  <a:cubicBezTo>
                    <a:pt x="28" y="36"/>
                    <a:pt x="34" y="32"/>
                    <a:pt x="37" y="26"/>
                  </a:cubicBezTo>
                  <a:cubicBezTo>
                    <a:pt x="41" y="17"/>
                    <a:pt x="38" y="6"/>
                    <a:pt x="29" y="1"/>
                  </a:cubicBezTo>
                  <a:cubicBezTo>
                    <a:pt x="26" y="0"/>
                    <a:pt x="24" y="0"/>
                    <a:pt x="21" y="0"/>
                  </a:cubicBezTo>
                </a:path>
              </a:pathLst>
            </a:custGeom>
            <a:solidFill>
              <a:srgbClr val="33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81" name="组合 293"/>
          <p:cNvGrpSpPr>
            <a:grpSpLocks/>
          </p:cNvGrpSpPr>
          <p:nvPr/>
        </p:nvGrpSpPr>
        <p:grpSpPr bwMode="auto">
          <a:xfrm>
            <a:off x="3001963" y="2133600"/>
            <a:ext cx="5722937" cy="3226864"/>
            <a:chOff x="3002022" y="2133436"/>
            <a:chExt cx="5723415" cy="2776325"/>
          </a:xfrm>
        </p:grpSpPr>
        <p:sp>
          <p:nvSpPr>
            <p:cNvPr id="286" name="任意多边形 285"/>
            <p:cNvSpPr/>
            <p:nvPr/>
          </p:nvSpPr>
          <p:spPr>
            <a:xfrm>
              <a:off x="3116332" y="2285824"/>
              <a:ext cx="5609105" cy="2623937"/>
            </a:xfrm>
            <a:custGeom>
              <a:avLst/>
              <a:gdLst>
                <a:gd name="connsiteX0" fmla="*/ 5598159 w 5609132"/>
                <a:gd name="connsiteY0" fmla="*/ 0 h 1934275"/>
                <a:gd name="connsiteX1" fmla="*/ 5557764 w 5609132"/>
                <a:gd name="connsiteY1" fmla="*/ 998566 h 1934275"/>
                <a:gd name="connsiteX2" fmla="*/ 5609132 w 5609132"/>
                <a:gd name="connsiteY2" fmla="*/ 998408 h 1934275"/>
                <a:gd name="connsiteX3" fmla="*/ 5557390 w 5609132"/>
                <a:gd name="connsiteY3" fmla="*/ 1007808 h 1934275"/>
                <a:gd name="connsiteX4" fmla="*/ 5557085 w 5609132"/>
                <a:gd name="connsiteY4" fmla="*/ 1015344 h 1934275"/>
                <a:gd name="connsiteX5" fmla="*/ 5515906 w 5609132"/>
                <a:gd name="connsiteY5" fmla="*/ 1015344 h 1934275"/>
                <a:gd name="connsiteX6" fmla="*/ 2752267 w 5609132"/>
                <a:gd name="connsiteY6" fmla="*/ 1517404 h 1934275"/>
                <a:gd name="connsiteX7" fmla="*/ 5507848 w 5609132"/>
                <a:gd name="connsiteY7" fmla="*/ 1517404 h 1934275"/>
                <a:gd name="connsiteX8" fmla="*/ 5507848 w 5609132"/>
                <a:gd name="connsiteY8" fmla="*/ 1934275 h 1934275"/>
                <a:gd name="connsiteX9" fmla="*/ 557933 w 5609132"/>
                <a:gd name="connsiteY9" fmla="*/ 1934275 h 1934275"/>
                <a:gd name="connsiteX10" fmla="*/ 557933 w 5609132"/>
                <a:gd name="connsiteY10" fmla="*/ 1517404 h 1934275"/>
                <a:gd name="connsiteX11" fmla="*/ 1123546 w 5609132"/>
                <a:gd name="connsiteY11" fmla="*/ 1517404 h 1934275"/>
                <a:gd name="connsiteX12" fmla="*/ 596353 w 5609132"/>
                <a:gd name="connsiteY12" fmla="*/ 1496743 h 1934275"/>
                <a:gd name="connsiteX13" fmla="*/ 4505647 w 5609132"/>
                <a:gd name="connsiteY13" fmla="*/ 1015344 h 1934275"/>
                <a:gd name="connsiteX14" fmla="*/ 0 w 5609132"/>
                <a:gd name="connsiteY14" fmla="*/ 1015344 h 1934275"/>
                <a:gd name="connsiteX15" fmla="*/ 330351 w 5609132"/>
                <a:gd name="connsiteY15" fmla="*/ 358875 h 193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609132" h="1934275">
                  <a:moveTo>
                    <a:pt x="5598159" y="0"/>
                  </a:moveTo>
                  <a:lnTo>
                    <a:pt x="5557764" y="998566"/>
                  </a:lnTo>
                  <a:lnTo>
                    <a:pt x="5609132" y="998408"/>
                  </a:lnTo>
                  <a:lnTo>
                    <a:pt x="5557390" y="1007808"/>
                  </a:lnTo>
                  <a:lnTo>
                    <a:pt x="5557085" y="1015344"/>
                  </a:lnTo>
                  <a:lnTo>
                    <a:pt x="5515906" y="1015344"/>
                  </a:lnTo>
                  <a:lnTo>
                    <a:pt x="2752267" y="1517404"/>
                  </a:lnTo>
                  <a:lnTo>
                    <a:pt x="5507848" y="1517404"/>
                  </a:lnTo>
                  <a:lnTo>
                    <a:pt x="5507848" y="1934275"/>
                  </a:lnTo>
                  <a:lnTo>
                    <a:pt x="557933" y="1934275"/>
                  </a:lnTo>
                  <a:lnTo>
                    <a:pt x="557933" y="1517404"/>
                  </a:lnTo>
                  <a:lnTo>
                    <a:pt x="1123546" y="1517404"/>
                  </a:lnTo>
                  <a:lnTo>
                    <a:pt x="596353" y="1496743"/>
                  </a:lnTo>
                  <a:lnTo>
                    <a:pt x="4505647" y="1015344"/>
                  </a:lnTo>
                  <a:lnTo>
                    <a:pt x="0" y="1015344"/>
                  </a:lnTo>
                  <a:lnTo>
                    <a:pt x="330351" y="358875"/>
                  </a:lnTo>
                  <a:close/>
                </a:path>
              </a:pathLst>
            </a:custGeom>
            <a:solidFill>
              <a:srgbClr val="CF7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1" name="任意多边形 290"/>
            <p:cNvSpPr/>
            <p:nvPr/>
          </p:nvSpPr>
          <p:spPr>
            <a:xfrm>
              <a:off x="3002022" y="2133436"/>
              <a:ext cx="5609105" cy="2623937"/>
            </a:xfrm>
            <a:custGeom>
              <a:avLst/>
              <a:gdLst>
                <a:gd name="connsiteX0" fmla="*/ 5598159 w 5609132"/>
                <a:gd name="connsiteY0" fmla="*/ 0 h 2624371"/>
                <a:gd name="connsiteX1" fmla="*/ 5557764 w 5609132"/>
                <a:gd name="connsiteY1" fmla="*/ 1354827 h 2624371"/>
                <a:gd name="connsiteX2" fmla="*/ 5609132 w 5609132"/>
                <a:gd name="connsiteY2" fmla="*/ 1354613 h 2624371"/>
                <a:gd name="connsiteX3" fmla="*/ 5557390 w 5609132"/>
                <a:gd name="connsiteY3" fmla="*/ 1367366 h 2624371"/>
                <a:gd name="connsiteX4" fmla="*/ 5557085 w 5609132"/>
                <a:gd name="connsiteY4" fmla="*/ 1377591 h 2624371"/>
                <a:gd name="connsiteX5" fmla="*/ 5515906 w 5609132"/>
                <a:gd name="connsiteY5" fmla="*/ 1377591 h 2624371"/>
                <a:gd name="connsiteX6" fmla="*/ 2907732 w 5609132"/>
                <a:gd name="connsiteY6" fmla="*/ 2020453 h 2624371"/>
                <a:gd name="connsiteX7" fmla="*/ 5527215 w 5609132"/>
                <a:gd name="connsiteY7" fmla="*/ 2020453 h 2624371"/>
                <a:gd name="connsiteX8" fmla="*/ 5527215 w 5609132"/>
                <a:gd name="connsiteY8" fmla="*/ 2624371 h 2624371"/>
                <a:gd name="connsiteX9" fmla="*/ 5507848 w 5609132"/>
                <a:gd name="connsiteY9" fmla="*/ 2624371 h 2624371"/>
                <a:gd name="connsiteX10" fmla="*/ 564138 w 5609132"/>
                <a:gd name="connsiteY10" fmla="*/ 2624371 h 2624371"/>
                <a:gd name="connsiteX11" fmla="*/ 557933 w 5609132"/>
                <a:gd name="connsiteY11" fmla="*/ 2624371 h 2624371"/>
                <a:gd name="connsiteX12" fmla="*/ 557933 w 5609132"/>
                <a:gd name="connsiteY12" fmla="*/ 2058772 h 2624371"/>
                <a:gd name="connsiteX13" fmla="*/ 564138 w 5609132"/>
                <a:gd name="connsiteY13" fmla="*/ 2058772 h 2624371"/>
                <a:gd name="connsiteX14" fmla="*/ 564138 w 5609132"/>
                <a:gd name="connsiteY14" fmla="*/ 2020453 h 2624371"/>
                <a:gd name="connsiteX15" fmla="*/ 657921 w 5609132"/>
                <a:gd name="connsiteY15" fmla="*/ 2020453 h 2624371"/>
                <a:gd name="connsiteX16" fmla="*/ 4505647 w 5609132"/>
                <a:gd name="connsiteY16" fmla="*/ 1377591 h 2624371"/>
                <a:gd name="connsiteX17" fmla="*/ 0 w 5609132"/>
                <a:gd name="connsiteY17" fmla="*/ 1377591 h 2624371"/>
                <a:gd name="connsiteX18" fmla="*/ 330351 w 5609132"/>
                <a:gd name="connsiteY18" fmla="*/ 486912 h 262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609132" h="2624371">
                  <a:moveTo>
                    <a:pt x="5598159" y="0"/>
                  </a:moveTo>
                  <a:lnTo>
                    <a:pt x="5557764" y="1354827"/>
                  </a:lnTo>
                  <a:lnTo>
                    <a:pt x="5609132" y="1354613"/>
                  </a:lnTo>
                  <a:lnTo>
                    <a:pt x="5557390" y="1367366"/>
                  </a:lnTo>
                  <a:lnTo>
                    <a:pt x="5557085" y="1377591"/>
                  </a:lnTo>
                  <a:lnTo>
                    <a:pt x="5515906" y="1377591"/>
                  </a:lnTo>
                  <a:lnTo>
                    <a:pt x="2907732" y="2020453"/>
                  </a:lnTo>
                  <a:lnTo>
                    <a:pt x="5527215" y="2020453"/>
                  </a:lnTo>
                  <a:lnTo>
                    <a:pt x="5527215" y="2624371"/>
                  </a:lnTo>
                  <a:lnTo>
                    <a:pt x="5507848" y="2624371"/>
                  </a:lnTo>
                  <a:lnTo>
                    <a:pt x="564138" y="2624371"/>
                  </a:lnTo>
                  <a:lnTo>
                    <a:pt x="557933" y="2624371"/>
                  </a:lnTo>
                  <a:lnTo>
                    <a:pt x="557933" y="2058772"/>
                  </a:lnTo>
                  <a:lnTo>
                    <a:pt x="564138" y="2058772"/>
                  </a:lnTo>
                  <a:lnTo>
                    <a:pt x="564138" y="2020453"/>
                  </a:lnTo>
                  <a:lnTo>
                    <a:pt x="657921" y="2020453"/>
                  </a:lnTo>
                  <a:lnTo>
                    <a:pt x="4505647" y="1377591"/>
                  </a:lnTo>
                  <a:lnTo>
                    <a:pt x="0" y="1377591"/>
                  </a:lnTo>
                  <a:lnTo>
                    <a:pt x="330351" y="486912"/>
                  </a:lnTo>
                  <a:close/>
                </a:path>
              </a:pathLst>
            </a:custGeom>
            <a:solidFill>
              <a:srgbClr val="F9A4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082" name="文本框 147"/>
          <p:cNvSpPr txBox="1">
            <a:spLocks noChangeArrowheads="1"/>
          </p:cNvSpPr>
          <p:nvPr/>
        </p:nvSpPr>
        <p:spPr bwMode="auto">
          <a:xfrm>
            <a:off x="3513164" y="2558010"/>
            <a:ext cx="47629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/>
            <a:r>
              <a: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第八课：圆角样式</a:t>
            </a:r>
            <a:endParaRPr lang="en-US" altLang="zh-CN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 eaLnBrk="1" hangingPunct="1"/>
            <a:r>
              <a: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和渐变色样式</a:t>
            </a:r>
          </a:p>
        </p:txBody>
      </p:sp>
      <p:sp>
        <p:nvSpPr>
          <p:cNvPr id="3084" name="文本框 291"/>
          <p:cNvSpPr txBox="1">
            <a:spLocks noChangeArrowheads="1"/>
          </p:cNvSpPr>
          <p:nvPr/>
        </p:nvSpPr>
        <p:spPr bwMode="auto">
          <a:xfrm>
            <a:off x="5152496" y="4626248"/>
            <a:ext cx="18004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主讲老师：言心</a:t>
            </a:r>
          </a:p>
        </p:txBody>
      </p:sp>
      <p:grpSp>
        <p:nvGrpSpPr>
          <p:cNvPr id="3086" name="组合 309"/>
          <p:cNvGrpSpPr>
            <a:grpSpLocks/>
          </p:cNvGrpSpPr>
          <p:nvPr/>
        </p:nvGrpSpPr>
        <p:grpSpPr bwMode="auto">
          <a:xfrm>
            <a:off x="5024703" y="4737405"/>
            <a:ext cx="141287" cy="141287"/>
            <a:chOff x="3927818" y="4343367"/>
            <a:chExt cx="231298" cy="231297"/>
          </a:xfrm>
        </p:grpSpPr>
        <p:sp>
          <p:nvSpPr>
            <p:cNvPr id="3090" name="Freeform 498"/>
            <p:cNvSpPr>
              <a:spLocks/>
            </p:cNvSpPr>
            <p:nvPr/>
          </p:nvSpPr>
          <p:spPr bwMode="auto">
            <a:xfrm>
              <a:off x="3927818" y="4343367"/>
              <a:ext cx="191611" cy="191610"/>
            </a:xfrm>
            <a:custGeom>
              <a:avLst/>
              <a:gdLst>
                <a:gd name="T0" fmla="*/ 21499011 w 149"/>
                <a:gd name="T1" fmla="*/ 21498899 h 149"/>
                <a:gd name="T2" fmla="*/ 246407888 w 149"/>
                <a:gd name="T3" fmla="*/ 21498899 h 149"/>
                <a:gd name="T4" fmla="*/ 246407888 w 149"/>
                <a:gd name="T5" fmla="*/ 0 h 149"/>
                <a:gd name="T6" fmla="*/ 0 w 149"/>
                <a:gd name="T7" fmla="*/ 0 h 149"/>
                <a:gd name="T8" fmla="*/ 0 w 149"/>
                <a:gd name="T9" fmla="*/ 246405316 h 149"/>
                <a:gd name="T10" fmla="*/ 21499011 w 149"/>
                <a:gd name="T11" fmla="*/ 246405316 h 149"/>
                <a:gd name="T12" fmla="*/ 21499011 w 149"/>
                <a:gd name="T13" fmla="*/ 21498899 h 14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9" h="149">
                  <a:moveTo>
                    <a:pt x="13" y="13"/>
                  </a:moveTo>
                  <a:lnTo>
                    <a:pt x="149" y="13"/>
                  </a:lnTo>
                  <a:lnTo>
                    <a:pt x="149" y="0"/>
                  </a:lnTo>
                  <a:lnTo>
                    <a:pt x="0" y="0"/>
                  </a:lnTo>
                  <a:lnTo>
                    <a:pt x="0" y="149"/>
                  </a:lnTo>
                  <a:lnTo>
                    <a:pt x="13" y="149"/>
                  </a:lnTo>
                  <a:lnTo>
                    <a:pt x="13" y="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1" name="Rectangle 499"/>
            <p:cNvSpPr>
              <a:spLocks noChangeArrowheads="1"/>
            </p:cNvSpPr>
            <p:nvPr/>
          </p:nvSpPr>
          <p:spPr bwMode="auto">
            <a:xfrm>
              <a:off x="3967505" y="4383054"/>
              <a:ext cx="191611" cy="19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7" y="425450"/>
            <a:ext cx="5792333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圆角样式</a:t>
            </a:r>
            <a:r>
              <a:rPr lang="en-US" altLang="zh-CN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border-radius</a:t>
            </a:r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的椭圆设计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A7C00D7-2AA7-B64C-B060-AF3493AF865B}"/>
              </a:ext>
            </a:extLst>
          </p:cNvPr>
          <p:cNvSpPr/>
          <p:nvPr/>
        </p:nvSpPr>
        <p:spPr>
          <a:xfrm>
            <a:off x="6651170" y="2772886"/>
            <a:ext cx="50863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border-radius</a:t>
            </a:r>
            <a:r>
              <a:rPr lang="zh-CN" altLang="en-US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的属性值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可分为两段</a:t>
            </a:r>
            <a:r>
              <a:rPr lang="zh-CN" altLang="en-US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，由一个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反斜杠隔开 </a:t>
            </a:r>
            <a:b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反斜杠前面的值为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横轴值</a:t>
            </a:r>
            <a:r>
              <a:rPr lang="zh-CN" altLang="en-US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，反斜杠后的为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纵轴值</a:t>
            </a:r>
            <a:r>
              <a:rPr lang="zh-CN" altLang="en-US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，椭圆的写法与圆角类似，反斜杠前后皆为独立的，语法和简写都一样。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920C2D-6979-8345-AD2F-CA01B2678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502" y="1285875"/>
            <a:ext cx="4609698" cy="445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61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7" y="425450"/>
            <a:ext cx="5792333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圆角样式</a:t>
            </a:r>
            <a:r>
              <a:rPr lang="en-US" altLang="zh-CN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border-radius</a:t>
            </a:r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的注意点</a:t>
            </a:r>
            <a:r>
              <a:rPr lang="en-US" altLang="zh-CN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FE8FB7B-4992-B84E-B3B2-7E9453473134}"/>
              </a:ext>
            </a:extLst>
          </p:cNvPr>
          <p:cNvSpPr/>
          <p:nvPr/>
        </p:nvSpPr>
        <p:spPr>
          <a:xfrm>
            <a:off x="858836" y="1289048"/>
            <a:ext cx="4090690" cy="40906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5606228-9A62-A041-B6B1-991419AD535E}"/>
              </a:ext>
            </a:extLst>
          </p:cNvPr>
          <p:cNvSpPr/>
          <p:nvPr/>
        </p:nvSpPr>
        <p:spPr>
          <a:xfrm>
            <a:off x="500109" y="5597009"/>
            <a:ext cx="5738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border-top-left-radius:</a:t>
            </a:r>
            <a:r>
              <a:rPr lang="en-US" altLang="zh-C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200px</a:t>
            </a:r>
            <a:r>
              <a:rPr lang="en" altLang="zh-C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  <a:r>
              <a:rPr lang="en-US" altLang="zh-C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*左上角小圆半径*</a:t>
            </a:r>
            <a:r>
              <a:rPr lang="en-US" altLang="zh-C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" altLang="zh-C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6870143-98C9-5A41-93B4-FCC8A564BD01}"/>
              </a:ext>
            </a:extLst>
          </p:cNvPr>
          <p:cNvSpPr/>
          <p:nvPr/>
        </p:nvSpPr>
        <p:spPr>
          <a:xfrm>
            <a:off x="858836" y="1289049"/>
            <a:ext cx="4090689" cy="409068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半径为</a:t>
            </a:r>
            <a:r>
              <a:rPr kumimoji="1" lang="en-US" altLang="zh-CN" dirty="0"/>
              <a:t>200px</a:t>
            </a:r>
            <a:r>
              <a:rPr kumimoji="1" lang="zh-CN" altLang="en-US" dirty="0"/>
              <a:t>的左上角小圆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6B159C6-544B-6E4C-BEEC-712E0C5E955A}"/>
              </a:ext>
            </a:extLst>
          </p:cNvPr>
          <p:cNvSpPr/>
          <p:nvPr/>
        </p:nvSpPr>
        <p:spPr>
          <a:xfrm>
            <a:off x="7595990" y="886967"/>
            <a:ext cx="2390775" cy="23907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D9B4C5E7-CCB6-B545-B20B-A0A4CB7E0A32}"/>
              </a:ext>
            </a:extLst>
          </p:cNvPr>
          <p:cNvCxnSpPr>
            <a:cxnSpLocks/>
          </p:cNvCxnSpPr>
          <p:nvPr/>
        </p:nvCxnSpPr>
        <p:spPr>
          <a:xfrm flipV="1">
            <a:off x="4949525" y="2082355"/>
            <a:ext cx="2582697" cy="119538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单圆角矩形 17">
            <a:extLst>
              <a:ext uri="{FF2B5EF4-FFF2-40B4-BE49-F238E27FC236}">
                <a16:creationId xmlns:a16="http://schemas.microsoft.com/office/drawing/2014/main" id="{A867408F-A295-D64E-B6F9-AEFC90FD2D59}"/>
              </a:ext>
            </a:extLst>
          </p:cNvPr>
          <p:cNvSpPr/>
          <p:nvPr/>
        </p:nvSpPr>
        <p:spPr>
          <a:xfrm flipH="1">
            <a:off x="7763469" y="3580257"/>
            <a:ext cx="2055816" cy="2055817"/>
          </a:xfrm>
          <a:prstGeom prst="round1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CE645134-71FD-1046-B71C-3FC6AB948A32}"/>
              </a:ext>
            </a:extLst>
          </p:cNvPr>
          <p:cNvCxnSpPr>
            <a:cxnSpLocks/>
          </p:cNvCxnSpPr>
          <p:nvPr/>
        </p:nvCxnSpPr>
        <p:spPr>
          <a:xfrm>
            <a:off x="4955818" y="3334393"/>
            <a:ext cx="2740382" cy="159242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6085592C-183F-9543-A264-84849FB78EF5}"/>
              </a:ext>
            </a:extLst>
          </p:cNvPr>
          <p:cNvSpPr/>
          <p:nvPr/>
        </p:nvSpPr>
        <p:spPr>
          <a:xfrm>
            <a:off x="9986765" y="2759170"/>
            <a:ext cx="19145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哪个位置的小圆角，浏览器只会隐藏矩形区域在哪个位置圆弧外的部分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361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7BC15710-B02F-0242-B62E-DD4508C89BD7}"/>
              </a:ext>
            </a:extLst>
          </p:cNvPr>
          <p:cNvGrpSpPr/>
          <p:nvPr/>
        </p:nvGrpSpPr>
        <p:grpSpPr>
          <a:xfrm>
            <a:off x="5958797" y="970818"/>
            <a:ext cx="6078774" cy="5677649"/>
            <a:chOff x="7183045" y="1669517"/>
            <a:chExt cx="2971517" cy="2775433"/>
          </a:xfrm>
        </p:grpSpPr>
        <p:sp>
          <p:nvSpPr>
            <p:cNvPr id="3" name="圆角矩形 2">
              <a:extLst>
                <a:ext uri="{FF2B5EF4-FFF2-40B4-BE49-F238E27FC236}">
                  <a16:creationId xmlns:a16="http://schemas.microsoft.com/office/drawing/2014/main" id="{D21A1965-CF71-7D4E-8495-72A1F18185E8}"/>
                </a:ext>
              </a:extLst>
            </p:cNvPr>
            <p:cNvSpPr/>
            <p:nvPr/>
          </p:nvSpPr>
          <p:spPr>
            <a:xfrm>
              <a:off x="7379129" y="1669518"/>
              <a:ext cx="2754121" cy="2719742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853FADCC-53BE-9640-86D8-6E8A27D3A788}"/>
                </a:ext>
              </a:extLst>
            </p:cNvPr>
            <p:cNvSpPr/>
            <p:nvPr/>
          </p:nvSpPr>
          <p:spPr>
            <a:xfrm>
              <a:off x="8756189" y="1669517"/>
              <a:ext cx="1398373" cy="27754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877D184-CBB9-1A4A-B1FC-15ABB8E0F736}"/>
                </a:ext>
              </a:extLst>
            </p:cNvPr>
            <p:cNvSpPr/>
            <p:nvPr/>
          </p:nvSpPr>
          <p:spPr>
            <a:xfrm rot="5400000">
              <a:off x="7890826" y="2321608"/>
              <a:ext cx="1359871" cy="27754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7" y="425450"/>
            <a:ext cx="5792333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圆角样式</a:t>
            </a:r>
            <a:r>
              <a:rPr lang="en-US" altLang="zh-CN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border-radius</a:t>
            </a:r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的注意点</a:t>
            </a:r>
            <a:r>
              <a:rPr lang="en-US" altLang="zh-CN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FE8FB7B-4992-B84E-B3B2-7E9453473134}"/>
              </a:ext>
            </a:extLst>
          </p:cNvPr>
          <p:cNvSpPr/>
          <p:nvPr/>
        </p:nvSpPr>
        <p:spPr>
          <a:xfrm>
            <a:off x="357441" y="1195385"/>
            <a:ext cx="2719742" cy="27197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6870143-98C9-5A41-93B4-FCC8A564BD01}"/>
              </a:ext>
            </a:extLst>
          </p:cNvPr>
          <p:cNvSpPr/>
          <p:nvPr/>
        </p:nvSpPr>
        <p:spPr>
          <a:xfrm>
            <a:off x="357441" y="1214289"/>
            <a:ext cx="5237164" cy="523716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半径为</a:t>
            </a:r>
            <a:r>
              <a:rPr kumimoji="1" lang="en-US" altLang="zh-CN" dirty="0"/>
              <a:t>200px</a:t>
            </a:r>
            <a:r>
              <a:rPr kumimoji="1" lang="zh-CN" altLang="en-US" dirty="0"/>
              <a:t>的左上角小圆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6AA81FC-30D2-D645-BE8A-01D1CA137519}"/>
              </a:ext>
            </a:extLst>
          </p:cNvPr>
          <p:cNvSpPr/>
          <p:nvPr/>
        </p:nvSpPr>
        <p:spPr>
          <a:xfrm>
            <a:off x="6278594" y="4359041"/>
            <a:ext cx="573855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矩形的宽高为</a:t>
            </a:r>
            <a:r>
              <a:rPr lang="en-US" altLang="zh-C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200px</a:t>
            </a:r>
            <a:r>
              <a:rPr lang="zh-CN" altLang="en-US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*</a:t>
            </a:r>
            <a:r>
              <a:rPr lang="en-US" altLang="zh-C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200px</a:t>
            </a:r>
            <a:r>
              <a:rPr lang="zh-CN" altLang="en-US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endParaRPr lang="en-US" altLang="zh-CN" b="1" dirty="0">
              <a:solidFill>
                <a:srgbClr val="2C3F5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" altLang="zh-C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border-top-left-radius:</a:t>
            </a:r>
            <a:r>
              <a:rPr lang="en-US" altLang="zh-C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200px</a:t>
            </a:r>
            <a:r>
              <a:rPr lang="en" altLang="zh-C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  <a:r>
              <a:rPr lang="en-US" altLang="zh-C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*左上角小圆半径*</a:t>
            </a:r>
            <a:r>
              <a:rPr lang="en-US" altLang="zh-C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" altLang="zh-C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r>
              <a:rPr lang="zh-CN" altLang="e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此时</a:t>
            </a:r>
            <a:r>
              <a:rPr lang="zh-CN" altLang="en-US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显示的效果如上图</a:t>
            </a:r>
            <a:endParaRPr lang="en-US" altLang="zh-CN" b="1" dirty="0">
              <a:solidFill>
                <a:srgbClr val="2C3F5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那么如果圆角半径大于</a:t>
            </a:r>
            <a:r>
              <a:rPr lang="en-US" altLang="zh-CN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200px</a:t>
            </a:r>
            <a:r>
              <a:rPr lang="zh-CN" altLang="en-US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呢？</a:t>
            </a:r>
            <a:endParaRPr lang="en-US" altLang="zh-CN" b="1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圆角半径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&lt;=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元素宽度</a:t>
            </a:r>
          </a:p>
        </p:txBody>
      </p:sp>
    </p:spTree>
    <p:extLst>
      <p:ext uri="{BB962C8B-B14F-4D97-AF65-F5344CB8AC3E}">
        <p14:creationId xmlns:p14="http://schemas.microsoft.com/office/powerpoint/2010/main" val="1831713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7" y="425450"/>
            <a:ext cx="5792333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圆角样式</a:t>
            </a:r>
            <a:r>
              <a:rPr lang="en-US" altLang="zh-CN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border-radius</a:t>
            </a:r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的注意点</a:t>
            </a:r>
            <a:r>
              <a:rPr lang="en-US" altLang="zh-CN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906BB9C-4CFA-374C-8DBA-95E472878089}"/>
              </a:ext>
            </a:extLst>
          </p:cNvPr>
          <p:cNvSpPr/>
          <p:nvPr/>
        </p:nvSpPr>
        <p:spPr>
          <a:xfrm>
            <a:off x="7556782" y="2329169"/>
            <a:ext cx="408657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border-radius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这个属性还有另外一个鲜为人知的真相，它不仅可以接受长度值，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还可以接受百分比值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。这个百分比值会基于元素的尺寸进行解析，即宽度用于水平半径的解析，而高度用于垂直半径的解析。这意味着相同的百分比可能会计算出不同的水平和垂直半径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4CE343D-8168-AE44-B001-3DB4CBE29B59}"/>
              </a:ext>
            </a:extLst>
          </p:cNvPr>
          <p:cNvSpPr/>
          <p:nvPr/>
        </p:nvSpPr>
        <p:spPr>
          <a:xfrm>
            <a:off x="548640" y="1984961"/>
            <a:ext cx="5792333" cy="27197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DBB6828-1162-064C-8338-1E50DDD40260}"/>
              </a:ext>
            </a:extLst>
          </p:cNvPr>
          <p:cNvSpPr/>
          <p:nvPr/>
        </p:nvSpPr>
        <p:spPr>
          <a:xfrm>
            <a:off x="466242" y="5340589"/>
            <a:ext cx="70700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width</a:t>
            </a:r>
            <a:r>
              <a:rPr lang="en-US" altLang="zh-C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:1000px;</a:t>
            </a:r>
          </a:p>
          <a:p>
            <a:r>
              <a:rPr lang="en-US" altLang="zh-C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height:500px;</a:t>
            </a:r>
            <a:endParaRPr lang="en" altLang="zh-CN" b="1" dirty="0">
              <a:solidFill>
                <a:srgbClr val="2C3F5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" altLang="zh-C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border</a:t>
            </a:r>
            <a:r>
              <a:rPr lang="en-US" altLang="zh-C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en" altLang="zh-C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radius:</a:t>
            </a:r>
            <a:r>
              <a:rPr lang="en-US" altLang="zh-C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50%/50%</a:t>
            </a:r>
            <a:r>
              <a:rPr lang="en" altLang="zh-C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  <a:r>
              <a:rPr lang="en-US" altLang="zh-C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*横轴半径为</a:t>
            </a:r>
            <a:r>
              <a:rPr lang="en-US" altLang="zh-C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50%</a:t>
            </a:r>
            <a:r>
              <a:rPr lang="zh-CN" altLang="en-US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，纵轴半径为</a:t>
            </a:r>
            <a:r>
              <a:rPr lang="en-US" altLang="zh-C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50%</a:t>
            </a:r>
            <a:r>
              <a:rPr lang="zh-CN" altLang="en-US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*</a:t>
            </a:r>
            <a:r>
              <a:rPr lang="en-US" altLang="zh-C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" altLang="zh-C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8E7A633-4926-2440-BF02-C3F2C8A33694}"/>
              </a:ext>
            </a:extLst>
          </p:cNvPr>
          <p:cNvSpPr/>
          <p:nvPr/>
        </p:nvSpPr>
        <p:spPr>
          <a:xfrm>
            <a:off x="548639" y="1984814"/>
            <a:ext cx="5792333" cy="27197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22ABDA8C-63D7-F849-B852-CF9762F814E1}"/>
              </a:ext>
            </a:extLst>
          </p:cNvPr>
          <p:cNvCxnSpPr>
            <a:cxnSpLocks/>
            <a:endCxn id="7" idx="6"/>
          </p:cNvCxnSpPr>
          <p:nvPr/>
        </p:nvCxnSpPr>
        <p:spPr>
          <a:xfrm>
            <a:off x="3444805" y="3344685"/>
            <a:ext cx="2896167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B371B280-8146-9F41-8C5B-B842A1C2293C}"/>
              </a:ext>
            </a:extLst>
          </p:cNvPr>
          <p:cNvCxnSpPr>
            <a:cxnSpLocks/>
            <a:endCxn id="7" idx="0"/>
          </p:cNvCxnSpPr>
          <p:nvPr/>
        </p:nvCxnSpPr>
        <p:spPr>
          <a:xfrm flipV="1">
            <a:off x="3444806" y="1984814"/>
            <a:ext cx="0" cy="135987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5CACBF05-CE09-D241-BFA9-668A26B56A89}"/>
              </a:ext>
            </a:extLst>
          </p:cNvPr>
          <p:cNvSpPr/>
          <p:nvPr/>
        </p:nvSpPr>
        <p:spPr>
          <a:xfrm>
            <a:off x="3444805" y="3476096"/>
            <a:ext cx="25398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横轴半径值为</a:t>
            </a:r>
            <a:endParaRPr lang="en-US" altLang="zh-CN" b="1" dirty="0">
              <a:solidFill>
                <a:srgbClr val="2C3F5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1000px</a:t>
            </a:r>
            <a:r>
              <a:rPr lang="zh-CN" altLang="en-US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*</a:t>
            </a:r>
            <a:r>
              <a:rPr lang="en-US" altLang="zh-C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50%=500px</a:t>
            </a:r>
            <a:endParaRPr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640D1A0-33DE-784C-9FBC-2FF4CB590CD5}"/>
              </a:ext>
            </a:extLst>
          </p:cNvPr>
          <p:cNvSpPr/>
          <p:nvPr/>
        </p:nvSpPr>
        <p:spPr>
          <a:xfrm>
            <a:off x="1047610" y="2568946"/>
            <a:ext cx="23971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纵轴半径值为</a:t>
            </a:r>
            <a:endParaRPr lang="en-US" altLang="zh-CN" b="1" dirty="0">
              <a:solidFill>
                <a:srgbClr val="2C3F5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500px</a:t>
            </a:r>
            <a:r>
              <a:rPr lang="zh-CN" altLang="en-US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*</a:t>
            </a:r>
            <a:r>
              <a:rPr lang="en-US" altLang="zh-C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50%=250px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3392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任意多边形 43"/>
          <p:cNvSpPr/>
          <p:nvPr/>
        </p:nvSpPr>
        <p:spPr>
          <a:xfrm>
            <a:off x="0" y="2078038"/>
            <a:ext cx="12192000" cy="2628900"/>
          </a:xfrm>
          <a:custGeom>
            <a:avLst/>
            <a:gdLst>
              <a:gd name="connsiteX0" fmla="*/ 11524343 w 12192000"/>
              <a:gd name="connsiteY0" fmla="*/ 678471 h 2630466"/>
              <a:gd name="connsiteX1" fmla="*/ 12192000 w 12192000"/>
              <a:gd name="connsiteY1" fmla="*/ 678471 h 2630466"/>
              <a:gd name="connsiteX2" fmla="*/ 12192000 w 12192000"/>
              <a:gd name="connsiteY2" fmla="*/ 2630466 h 2630466"/>
              <a:gd name="connsiteX3" fmla="*/ 11524343 w 12192000"/>
              <a:gd name="connsiteY3" fmla="*/ 2630466 h 2630466"/>
              <a:gd name="connsiteX4" fmla="*/ 1088571 w 12192000"/>
              <a:gd name="connsiteY4" fmla="*/ 0 h 2630466"/>
              <a:gd name="connsiteX5" fmla="*/ 6096000 w 12192000"/>
              <a:gd name="connsiteY5" fmla="*/ 0 h 2630466"/>
              <a:gd name="connsiteX6" fmla="*/ 6096000 w 12192000"/>
              <a:gd name="connsiteY6" fmla="*/ 678471 h 2630466"/>
              <a:gd name="connsiteX7" fmla="*/ 11190515 w 12192000"/>
              <a:gd name="connsiteY7" fmla="*/ 678471 h 2630466"/>
              <a:gd name="connsiteX8" fmla="*/ 11190515 w 12192000"/>
              <a:gd name="connsiteY8" fmla="*/ 2630466 h 2630466"/>
              <a:gd name="connsiteX9" fmla="*/ 7590773 w 12192000"/>
              <a:gd name="connsiteY9" fmla="*/ 2630466 h 2630466"/>
              <a:gd name="connsiteX10" fmla="*/ 7590773 w 12192000"/>
              <a:gd name="connsiteY10" fmla="*/ 1931075 h 2630466"/>
              <a:gd name="connsiteX11" fmla="*/ 1088571 w 12192000"/>
              <a:gd name="connsiteY11" fmla="*/ 1931075 h 2630466"/>
              <a:gd name="connsiteX12" fmla="*/ 0 w 12192000"/>
              <a:gd name="connsiteY12" fmla="*/ 0 h 2630466"/>
              <a:gd name="connsiteX13" fmla="*/ 754743 w 12192000"/>
              <a:gd name="connsiteY13" fmla="*/ 0 h 2630466"/>
              <a:gd name="connsiteX14" fmla="*/ 754743 w 12192000"/>
              <a:gd name="connsiteY14" fmla="*/ 1931075 h 2630466"/>
              <a:gd name="connsiteX15" fmla="*/ 0 w 12192000"/>
              <a:gd name="connsiteY15" fmla="*/ 1931075 h 263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2630466">
                <a:moveTo>
                  <a:pt x="11524343" y="678471"/>
                </a:moveTo>
                <a:lnTo>
                  <a:pt x="12192000" y="678471"/>
                </a:lnTo>
                <a:lnTo>
                  <a:pt x="12192000" y="2630466"/>
                </a:lnTo>
                <a:lnTo>
                  <a:pt x="11524343" y="2630466"/>
                </a:lnTo>
                <a:close/>
                <a:moveTo>
                  <a:pt x="1088571" y="0"/>
                </a:moveTo>
                <a:lnTo>
                  <a:pt x="6096000" y="0"/>
                </a:lnTo>
                <a:lnTo>
                  <a:pt x="6096000" y="678471"/>
                </a:lnTo>
                <a:lnTo>
                  <a:pt x="11190515" y="678471"/>
                </a:lnTo>
                <a:lnTo>
                  <a:pt x="11190515" y="2630466"/>
                </a:lnTo>
                <a:lnTo>
                  <a:pt x="7590773" y="2630466"/>
                </a:lnTo>
                <a:lnTo>
                  <a:pt x="7590773" y="1931075"/>
                </a:lnTo>
                <a:lnTo>
                  <a:pt x="1088571" y="1931075"/>
                </a:lnTo>
                <a:close/>
                <a:moveTo>
                  <a:pt x="0" y="0"/>
                </a:moveTo>
                <a:lnTo>
                  <a:pt x="754743" y="0"/>
                </a:lnTo>
                <a:lnTo>
                  <a:pt x="754743" y="1931075"/>
                </a:lnTo>
                <a:lnTo>
                  <a:pt x="0" y="1931075"/>
                </a:lnTo>
                <a:close/>
              </a:path>
            </a:pathLst>
          </a:custGeom>
          <a:solidFill>
            <a:srgbClr val="3DA59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123" name="组合 38"/>
          <p:cNvGrpSpPr>
            <a:grpSpLocks/>
          </p:cNvGrpSpPr>
          <p:nvPr/>
        </p:nvGrpSpPr>
        <p:grpSpPr bwMode="auto">
          <a:xfrm>
            <a:off x="2368550" y="2416175"/>
            <a:ext cx="1335088" cy="1327150"/>
            <a:chOff x="868363" y="2749550"/>
            <a:chExt cx="1182688" cy="1174750"/>
          </a:xfrm>
        </p:grpSpPr>
        <p:sp>
          <p:nvSpPr>
            <p:cNvPr id="5125" name="Freeform 25"/>
            <p:cNvSpPr>
              <a:spLocks/>
            </p:cNvSpPr>
            <p:nvPr/>
          </p:nvSpPr>
          <p:spPr bwMode="auto">
            <a:xfrm>
              <a:off x="876300" y="2749550"/>
              <a:ext cx="1174750" cy="938212"/>
            </a:xfrm>
            <a:custGeom>
              <a:avLst/>
              <a:gdLst>
                <a:gd name="T0" fmla="*/ 0 w 740"/>
                <a:gd name="T1" fmla="*/ 456147244 h 591"/>
                <a:gd name="T2" fmla="*/ 1406247188 w 740"/>
                <a:gd name="T3" fmla="*/ 1489410756 h 591"/>
                <a:gd name="T4" fmla="*/ 1864915625 w 740"/>
                <a:gd name="T5" fmla="*/ 0 h 591"/>
                <a:gd name="T6" fmla="*/ 0 w 740"/>
                <a:gd name="T7" fmla="*/ 456147244 h 59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40" h="591">
                  <a:moveTo>
                    <a:pt x="0" y="181"/>
                  </a:moveTo>
                  <a:lnTo>
                    <a:pt x="558" y="591"/>
                  </a:lnTo>
                  <a:lnTo>
                    <a:pt x="740" y="0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" name="Freeform 26"/>
            <p:cNvSpPr>
              <a:spLocks/>
            </p:cNvSpPr>
            <p:nvPr/>
          </p:nvSpPr>
          <p:spPr bwMode="auto">
            <a:xfrm>
              <a:off x="1216025" y="2749550"/>
              <a:ext cx="835025" cy="782637"/>
            </a:xfrm>
            <a:custGeom>
              <a:avLst/>
              <a:gdLst>
                <a:gd name="T0" fmla="*/ 12601575 w 526"/>
                <a:gd name="T1" fmla="*/ 1242435444 h 493"/>
                <a:gd name="T2" fmla="*/ 0 w 526"/>
                <a:gd name="T3" fmla="*/ 839210701 h 493"/>
                <a:gd name="T4" fmla="*/ 1325602188 w 526"/>
                <a:gd name="T5" fmla="*/ 0 h 493"/>
                <a:gd name="T6" fmla="*/ 304939700 w 526"/>
                <a:gd name="T7" fmla="*/ 1083666495 h 493"/>
                <a:gd name="T8" fmla="*/ 12601575 w 526"/>
                <a:gd name="T9" fmla="*/ 1242435444 h 4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93">
                  <a:moveTo>
                    <a:pt x="5" y="493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5" y="493"/>
                  </a:lnTo>
                  <a:close/>
                </a:path>
              </a:pathLst>
            </a:custGeom>
            <a:solidFill>
              <a:srgbClr val="1AAE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" name="Freeform 27"/>
            <p:cNvSpPr>
              <a:spLocks/>
            </p:cNvSpPr>
            <p:nvPr/>
          </p:nvSpPr>
          <p:spPr bwMode="auto">
            <a:xfrm>
              <a:off x="1216025" y="2749550"/>
              <a:ext cx="835025" cy="682625"/>
            </a:xfrm>
            <a:custGeom>
              <a:avLst/>
              <a:gdLst>
                <a:gd name="T0" fmla="*/ 1058465625 w 526"/>
                <a:gd name="T1" fmla="*/ 219254388 h 430"/>
                <a:gd name="T2" fmla="*/ 0 w 526"/>
                <a:gd name="T3" fmla="*/ 839212825 h 430"/>
                <a:gd name="T4" fmla="*/ 1325602188 w 526"/>
                <a:gd name="T5" fmla="*/ 0 h 430"/>
                <a:gd name="T6" fmla="*/ 304939700 w 526"/>
                <a:gd name="T7" fmla="*/ 1083667188 h 430"/>
                <a:gd name="T8" fmla="*/ 1058465625 w 526"/>
                <a:gd name="T9" fmla="*/ 219254388 h 4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30">
                  <a:moveTo>
                    <a:pt x="420" y="87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420" y="87"/>
                  </a:lnTo>
                  <a:close/>
                </a:path>
              </a:pathLst>
            </a:custGeom>
            <a:solidFill>
              <a:srgbClr val="25C4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8" name="Freeform 28"/>
            <p:cNvSpPr>
              <a:spLocks/>
            </p:cNvSpPr>
            <p:nvPr/>
          </p:nvSpPr>
          <p:spPr bwMode="auto">
            <a:xfrm>
              <a:off x="1223963" y="2749550"/>
              <a:ext cx="827088" cy="782637"/>
            </a:xfrm>
            <a:custGeom>
              <a:avLst/>
              <a:gdLst>
                <a:gd name="T0" fmla="*/ 0 w 521"/>
                <a:gd name="T1" fmla="*/ 1242435444 h 493"/>
                <a:gd name="T2" fmla="*/ 1313002994 w 521"/>
                <a:gd name="T3" fmla="*/ 0 h 493"/>
                <a:gd name="T4" fmla="*/ 292338302 w 521"/>
                <a:gd name="T5" fmla="*/ 1083666495 h 493"/>
                <a:gd name="T6" fmla="*/ 0 w 521"/>
                <a:gd name="T7" fmla="*/ 1242435444 h 4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1" h="493">
                  <a:moveTo>
                    <a:pt x="0" y="493"/>
                  </a:moveTo>
                  <a:lnTo>
                    <a:pt x="521" y="0"/>
                  </a:lnTo>
                  <a:lnTo>
                    <a:pt x="116" y="430"/>
                  </a:lnTo>
                  <a:lnTo>
                    <a:pt x="0" y="493"/>
                  </a:lnTo>
                  <a:close/>
                </a:path>
              </a:pathLst>
            </a:custGeom>
            <a:solidFill>
              <a:srgbClr val="1099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9" name="Freeform 29"/>
            <p:cNvSpPr>
              <a:spLocks/>
            </p:cNvSpPr>
            <p:nvPr/>
          </p:nvSpPr>
          <p:spPr bwMode="auto">
            <a:xfrm>
              <a:off x="890588" y="3376613"/>
              <a:ext cx="303213" cy="352425"/>
            </a:xfrm>
            <a:custGeom>
              <a:avLst/>
              <a:gdLst>
                <a:gd name="T0" fmla="*/ 292338607 w 191"/>
                <a:gd name="T1" fmla="*/ 100806250 h 222"/>
                <a:gd name="T2" fmla="*/ 481351431 w 191"/>
                <a:gd name="T3" fmla="*/ 0 h 222"/>
                <a:gd name="T4" fmla="*/ 410786940 w 191"/>
                <a:gd name="T5" fmla="*/ 199093138 h 222"/>
                <a:gd name="T6" fmla="*/ 0 w 191"/>
                <a:gd name="T7" fmla="*/ 559474688 h 222"/>
                <a:gd name="T8" fmla="*/ 292338607 w 191"/>
                <a:gd name="T9" fmla="*/ 100806250 h 2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2">
                  <a:moveTo>
                    <a:pt x="116" y="40"/>
                  </a:moveTo>
                  <a:lnTo>
                    <a:pt x="191" y="0"/>
                  </a:lnTo>
                  <a:lnTo>
                    <a:pt x="163" y="79"/>
                  </a:lnTo>
                  <a:lnTo>
                    <a:pt x="0" y="222"/>
                  </a:lnTo>
                  <a:lnTo>
                    <a:pt x="116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" name="Freeform 30"/>
            <p:cNvSpPr>
              <a:spLocks/>
            </p:cNvSpPr>
            <p:nvPr/>
          </p:nvSpPr>
          <p:spPr bwMode="auto">
            <a:xfrm>
              <a:off x="1065213" y="352583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1" name="Freeform 31"/>
            <p:cNvSpPr>
              <a:spLocks/>
            </p:cNvSpPr>
            <p:nvPr/>
          </p:nvSpPr>
          <p:spPr bwMode="auto">
            <a:xfrm>
              <a:off x="868363" y="357028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24" name="文本框 39"/>
          <p:cNvSpPr txBox="1">
            <a:spLocks noChangeArrowheads="1"/>
          </p:cNvSpPr>
          <p:nvPr/>
        </p:nvSpPr>
        <p:spPr bwMode="auto">
          <a:xfrm>
            <a:off x="3703638" y="2973388"/>
            <a:ext cx="357020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什么是渐变色</a:t>
            </a:r>
          </a:p>
        </p:txBody>
      </p:sp>
    </p:spTree>
    <p:extLst>
      <p:ext uri="{BB962C8B-B14F-4D97-AF65-F5344CB8AC3E}">
        <p14:creationId xmlns:p14="http://schemas.microsoft.com/office/powerpoint/2010/main" val="191315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43" name="矩形 4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248" name="矩形 44"/>
          <p:cNvSpPr>
            <a:spLocks noChangeArrowheads="1"/>
          </p:cNvSpPr>
          <p:nvPr/>
        </p:nvSpPr>
        <p:spPr bwMode="auto">
          <a:xfrm>
            <a:off x="858838" y="425450"/>
            <a:ext cx="4867048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什么是渐变色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3C41C43-6D83-944A-9A7E-2BED08C47C49}"/>
              </a:ext>
            </a:extLst>
          </p:cNvPr>
          <p:cNvSpPr/>
          <p:nvPr/>
        </p:nvSpPr>
        <p:spPr>
          <a:xfrm>
            <a:off x="653796" y="5533495"/>
            <a:ext cx="11195530" cy="10156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渐变色的定义：所谓渐变色，一般是指在两个及以上的颜色之间呈现一种平滑的过渡效果，该效果是矢量效果，不会因为页面的放大而出现模糊的情况，</a:t>
            </a:r>
            <a:r>
              <a:rPr lang="en-US" altLang="zh-CN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CSS3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中定义了两种渐变类型，一种为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线性渐变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，一种为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径向渐变</a:t>
            </a:r>
            <a:r>
              <a:rPr lang="zh-CN" altLang="en-US" sz="2000" b="1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还有一种目前应用不广但是很有前途的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角向渐变</a:t>
            </a:r>
            <a:endParaRPr lang="zh-CN" altLang="en-US" sz="20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B63E03-FEB3-5749-BC88-17602B868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1743"/>
            <a:ext cx="5236828" cy="347443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0016651-DAF0-4F4E-A282-DB6AB166AD4C}"/>
              </a:ext>
            </a:extLst>
          </p:cNvPr>
          <p:cNvSpPr/>
          <p:nvPr/>
        </p:nvSpPr>
        <p:spPr>
          <a:xfrm>
            <a:off x="5354941" y="2068293"/>
            <a:ext cx="6837059" cy="163121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渐变区域一直是装饰前端页面的重要饰品，在</a:t>
            </a:r>
            <a:r>
              <a:rPr lang="en" altLang="zh-CN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CSS3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的渐变色属性出来之前这一效果只能借助设计师的图片来进行装饰，这样会平白给页面增加了一些</a:t>
            </a:r>
            <a:r>
              <a:rPr lang="en" altLang="zh-CN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请求次数并增大了页面体积，最终导致延长页面的加载时间。而渐变色属性的出现则很大程度上解决了该问题，</a:t>
            </a:r>
          </a:p>
        </p:txBody>
      </p:sp>
    </p:spTree>
    <p:extLst>
      <p:ext uri="{BB962C8B-B14F-4D97-AF65-F5344CB8AC3E}">
        <p14:creationId xmlns:p14="http://schemas.microsoft.com/office/powerpoint/2010/main" val="3220702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43" name="矩形 4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248" name="矩形 44"/>
          <p:cNvSpPr>
            <a:spLocks noChangeArrowheads="1"/>
          </p:cNvSpPr>
          <p:nvPr/>
        </p:nvSpPr>
        <p:spPr bwMode="auto">
          <a:xfrm>
            <a:off x="858838" y="425450"/>
            <a:ext cx="4867048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线性渐变色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8F369E-2718-BA4C-8D2F-F646C282C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883708"/>
            <a:ext cx="7619168" cy="455641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1AF08E9-A7BB-F04C-9ECC-B8568D7C615D}"/>
              </a:ext>
            </a:extLst>
          </p:cNvPr>
          <p:cNvSpPr/>
          <p:nvPr/>
        </p:nvSpPr>
        <p:spPr>
          <a:xfrm>
            <a:off x="470907" y="1134385"/>
            <a:ext cx="105099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其实我们完全可以把给元素设置颜色理解为给一堵墙刷一个油漆，这个油漆怎么刷完全是由户主自己决定的，我们传统的方法要么是给墙刷一个颜色的油漆，要么是给墙上贴一张海报（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background-image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），而渐变色则是给墙上刷多种颜色。</a:t>
            </a:r>
          </a:p>
        </p:txBody>
      </p:sp>
    </p:spTree>
    <p:extLst>
      <p:ext uri="{BB962C8B-B14F-4D97-AF65-F5344CB8AC3E}">
        <p14:creationId xmlns:p14="http://schemas.microsoft.com/office/powerpoint/2010/main" val="1926268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43" name="矩形 4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248" name="矩形 44"/>
          <p:cNvSpPr>
            <a:spLocks noChangeArrowheads="1"/>
          </p:cNvSpPr>
          <p:nvPr/>
        </p:nvSpPr>
        <p:spPr bwMode="auto">
          <a:xfrm>
            <a:off x="858838" y="425450"/>
            <a:ext cx="4867048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线性渐变色方向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1AF08E9-A7BB-F04C-9ECC-B8568D7C615D}"/>
              </a:ext>
            </a:extLst>
          </p:cNvPr>
          <p:cNvSpPr/>
          <p:nvPr/>
        </p:nvSpPr>
        <p:spPr>
          <a:xfrm>
            <a:off x="470907" y="1134385"/>
            <a:ext cx="105099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我们还可以在颜色前面加上方向控制，渐变色默认给咱们加的是从上往下：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linear-gradient(to bottom</a:t>
            </a:r>
            <a:r>
              <a:rPr lang="zh-CN" altLang="e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red 0%,blue 100%)</a:t>
            </a:r>
            <a:r>
              <a:rPr lang="zh-CN" altLang="e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我们可以通过对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后面的方向进行自定义可实现不同的效果，如：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E99AB3-C671-5C44-AE08-28F63747E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72" y="2558345"/>
            <a:ext cx="2844800" cy="2667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EEEE6B8-67A9-C143-B604-5729BD2416A0}"/>
              </a:ext>
            </a:extLst>
          </p:cNvPr>
          <p:cNvSpPr/>
          <p:nvPr/>
        </p:nvSpPr>
        <p:spPr>
          <a:xfrm>
            <a:off x="119211" y="5225345"/>
            <a:ext cx="48253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从下往上</a:t>
            </a:r>
            <a:endParaRPr lang="en-US" altLang="zh-CN" dirty="0">
              <a:solidFill>
                <a:srgbClr val="2C3F5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" altLang="zh-CN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linear-gradient(to top</a:t>
            </a:r>
            <a:r>
              <a:rPr lang="zh-CN" altLang="en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" altLang="zh-CN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red 0%,blue 100%)</a:t>
            </a:r>
            <a:endParaRPr lang="en-US" altLang="zh-CN" dirty="0">
              <a:solidFill>
                <a:srgbClr val="2C3F5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下红上蓝 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3C89C7E-994F-2B4D-A578-BF90F7F79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039" y="2672645"/>
            <a:ext cx="2730500" cy="25527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3367F40-F9C0-B347-AF77-2D438F954DFD}"/>
              </a:ext>
            </a:extLst>
          </p:cNvPr>
          <p:cNvSpPr/>
          <p:nvPr/>
        </p:nvSpPr>
        <p:spPr>
          <a:xfrm>
            <a:off x="4730045" y="5225345"/>
            <a:ext cx="609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从左往右</a:t>
            </a:r>
            <a:endParaRPr lang="en-US" altLang="zh-CN" dirty="0">
              <a:solidFill>
                <a:srgbClr val="2C3F5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" altLang="zh-CN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linear-gradient(to right</a:t>
            </a:r>
            <a:r>
              <a:rPr lang="zh-CN" altLang="en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" altLang="zh-CN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red 0%,blue 100%)</a:t>
            </a:r>
            <a:endParaRPr lang="en-US" altLang="zh-CN" dirty="0">
              <a:solidFill>
                <a:srgbClr val="2C3F5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左红右蓝 </a:t>
            </a:r>
          </a:p>
        </p:txBody>
      </p:sp>
    </p:spTree>
    <p:extLst>
      <p:ext uri="{BB962C8B-B14F-4D97-AF65-F5344CB8AC3E}">
        <p14:creationId xmlns:p14="http://schemas.microsoft.com/office/powerpoint/2010/main" val="3104838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43" name="矩形 4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248" name="矩形 44"/>
          <p:cNvSpPr>
            <a:spLocks noChangeArrowheads="1"/>
          </p:cNvSpPr>
          <p:nvPr/>
        </p:nvSpPr>
        <p:spPr bwMode="auto">
          <a:xfrm>
            <a:off x="858838" y="425450"/>
            <a:ext cx="4867048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线性渐变色方向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EEEE6B8-67A9-C143-B604-5729BD2416A0}"/>
              </a:ext>
            </a:extLst>
          </p:cNvPr>
          <p:cNvSpPr/>
          <p:nvPr/>
        </p:nvSpPr>
        <p:spPr>
          <a:xfrm>
            <a:off x="17610" y="5247922"/>
            <a:ext cx="50285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从左上</a:t>
            </a:r>
            <a:r>
              <a:rPr lang="zh-CN" altLang="en-US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到右下</a:t>
            </a:r>
            <a:endParaRPr lang="en-US" altLang="zh-CN" dirty="0">
              <a:solidFill>
                <a:srgbClr val="2C3F5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" altLang="zh-CN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linear-gradient</a:t>
            </a:r>
            <a:r>
              <a:rPr lang="en" altLang="zh-CN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(to bottom right, red , </a:t>
            </a:r>
            <a:r>
              <a:rPr lang="en" altLang="zh-CN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blue</a:t>
            </a:r>
            <a:r>
              <a:rPr lang="zh-CN" altLang="en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dirty="0">
              <a:solidFill>
                <a:srgbClr val="2C3F5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左上红右下蓝 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5D027C4-EE0D-244E-88B1-016528D00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88" y="1834186"/>
            <a:ext cx="4089767" cy="3189627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D2855235-2E6F-A541-A3B3-A844F9E902C0}"/>
              </a:ext>
            </a:extLst>
          </p:cNvPr>
          <p:cNvSpPr/>
          <p:nvPr/>
        </p:nvSpPr>
        <p:spPr>
          <a:xfrm>
            <a:off x="6676490" y="5247922"/>
            <a:ext cx="50285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角度值方向</a:t>
            </a:r>
            <a:endParaRPr lang="en-US" altLang="zh-CN" dirty="0">
              <a:solidFill>
                <a:srgbClr val="2C3F5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" altLang="zh-CN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linear-gradient(</a:t>
            </a:r>
            <a:r>
              <a:rPr lang="en-US" altLang="zh-CN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0deg</a:t>
            </a:r>
            <a:r>
              <a:rPr lang="en" altLang="zh-CN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red </a:t>
            </a:r>
            <a:r>
              <a:rPr lang="en-US" altLang="zh-CN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50%</a:t>
            </a:r>
            <a:r>
              <a:rPr lang="en" altLang="zh-CN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blue</a:t>
            </a:r>
            <a:r>
              <a:rPr lang="en-US" altLang="zh-CN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50%</a:t>
            </a:r>
            <a:r>
              <a:rPr lang="zh-CN" altLang="en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dirty="0">
              <a:solidFill>
                <a:srgbClr val="2C3F5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左上红右下蓝 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0386DFA-58A7-2A47-A09A-D94F15A8A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715" y="686748"/>
            <a:ext cx="5252297" cy="448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655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43" name="矩形 4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0248" name="矩形 44"/>
          <p:cNvSpPr>
            <a:spLocks noChangeArrowheads="1"/>
          </p:cNvSpPr>
          <p:nvPr/>
        </p:nvSpPr>
        <p:spPr bwMode="auto">
          <a:xfrm>
            <a:off x="858838" y="425450"/>
            <a:ext cx="4867048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径向渐变色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B40B057-A62E-A844-9502-B18431B4200F}"/>
              </a:ext>
            </a:extLst>
          </p:cNvPr>
          <p:cNvSpPr/>
          <p:nvPr/>
        </p:nvSpPr>
        <p:spPr>
          <a:xfrm>
            <a:off x="858838" y="1084751"/>
            <a:ext cx="97336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径向渐变和线性渐变的唯一不同就是添加颜色的方向，径向渐变类似画同心圆，一层层的往外面画圈圈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92AC60-EDD4-B74B-89F3-1EE7E1373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541" y="2096206"/>
            <a:ext cx="5212459" cy="17758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9F8C333-E0B3-9447-A314-906E52EED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3516" y="4176889"/>
            <a:ext cx="2451100" cy="2260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8C4006-8997-C642-B80F-15247B352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" y="2333167"/>
            <a:ext cx="6631545" cy="368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16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rgbClr val="F2F2F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任意多边形 569"/>
          <p:cNvSpPr/>
          <p:nvPr/>
        </p:nvSpPr>
        <p:spPr>
          <a:xfrm>
            <a:off x="0" y="270591"/>
            <a:ext cx="12231688" cy="6858000"/>
          </a:xfrm>
          <a:custGeom>
            <a:avLst/>
            <a:gdLst>
              <a:gd name="connsiteX0" fmla="*/ 7126265 w 12231665"/>
              <a:gd name="connsiteY0" fmla="*/ 0 h 6858002"/>
              <a:gd name="connsiteX1" fmla="*/ 12231665 w 12231665"/>
              <a:gd name="connsiteY1" fmla="*/ 0 h 6858002"/>
              <a:gd name="connsiteX2" fmla="*/ 12231665 w 12231665"/>
              <a:gd name="connsiteY2" fmla="*/ 6858002 h 6858002"/>
              <a:gd name="connsiteX3" fmla="*/ 12191999 w 12231665"/>
              <a:gd name="connsiteY3" fmla="*/ 6858002 h 6858002"/>
              <a:gd name="connsiteX4" fmla="*/ 7126265 w 12231665"/>
              <a:gd name="connsiteY4" fmla="*/ 6858002 h 6858002"/>
              <a:gd name="connsiteX5" fmla="*/ 6461796 w 12231665"/>
              <a:gd name="connsiteY5" fmla="*/ 6858002 h 6858002"/>
              <a:gd name="connsiteX6" fmla="*/ 4652518 w 12231665"/>
              <a:gd name="connsiteY6" fmla="*/ 6858002 h 6858002"/>
              <a:gd name="connsiteX7" fmla="*/ 0 w 12231665"/>
              <a:gd name="connsiteY7" fmla="*/ 6858002 h 6858002"/>
              <a:gd name="connsiteX8" fmla="*/ 0 w 12231665"/>
              <a:gd name="connsiteY8" fmla="*/ 6057902 h 6858002"/>
              <a:gd name="connsiteX9" fmla="*/ 5532124 w 12231665"/>
              <a:gd name="connsiteY9" fmla="*/ 6057902 h 6858002"/>
              <a:gd name="connsiteX10" fmla="*/ 7126265 w 12231665"/>
              <a:gd name="connsiteY10" fmla="*/ 4607853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31665" h="6858002">
                <a:moveTo>
                  <a:pt x="7126265" y="0"/>
                </a:moveTo>
                <a:lnTo>
                  <a:pt x="12231665" y="0"/>
                </a:lnTo>
                <a:lnTo>
                  <a:pt x="12231665" y="6858002"/>
                </a:lnTo>
                <a:lnTo>
                  <a:pt x="12191999" y="6858002"/>
                </a:lnTo>
                <a:lnTo>
                  <a:pt x="7126265" y="6858002"/>
                </a:lnTo>
                <a:lnTo>
                  <a:pt x="6461796" y="6858002"/>
                </a:lnTo>
                <a:lnTo>
                  <a:pt x="4652518" y="6858002"/>
                </a:lnTo>
                <a:lnTo>
                  <a:pt x="0" y="6858002"/>
                </a:lnTo>
                <a:lnTo>
                  <a:pt x="0" y="6057902"/>
                </a:lnTo>
                <a:lnTo>
                  <a:pt x="5532124" y="6057902"/>
                </a:lnTo>
                <a:lnTo>
                  <a:pt x="7126265" y="4607853"/>
                </a:lnTo>
                <a:close/>
              </a:path>
            </a:pathLst>
          </a:cu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099" name="组合 617"/>
          <p:cNvGrpSpPr>
            <a:grpSpLocks/>
          </p:cNvGrpSpPr>
          <p:nvPr/>
        </p:nvGrpSpPr>
        <p:grpSpPr bwMode="auto">
          <a:xfrm>
            <a:off x="7941130" y="3053670"/>
            <a:ext cx="3776662" cy="1050925"/>
            <a:chOff x="8072356" y="1205108"/>
            <a:chExt cx="3492286" cy="986991"/>
          </a:xfrm>
        </p:grpSpPr>
        <p:sp>
          <p:nvSpPr>
            <p:cNvPr id="619" name="矩形 570"/>
            <p:cNvSpPr/>
            <p:nvPr/>
          </p:nvSpPr>
          <p:spPr>
            <a:xfrm>
              <a:off x="8183921" y="1281146"/>
              <a:ext cx="3380721" cy="910953"/>
            </a:xfrm>
            <a:custGeom>
              <a:avLst/>
              <a:gdLst>
                <a:gd name="connsiteX0" fmla="*/ 0 w 3522887"/>
                <a:gd name="connsiteY0" fmla="*/ 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0 w 3522887"/>
                <a:gd name="connsiteY4" fmla="*/ 0 h 878616"/>
                <a:gd name="connsiteX0" fmla="*/ 76200 w 3522887"/>
                <a:gd name="connsiteY0" fmla="*/ 49530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76200 w 3522887"/>
                <a:gd name="connsiteY4" fmla="*/ 495300 h 878616"/>
                <a:gd name="connsiteX0" fmla="*/ 76200 w 3694337"/>
                <a:gd name="connsiteY0" fmla="*/ 533400 h 916716"/>
                <a:gd name="connsiteX1" fmla="*/ 3694337 w 3694337"/>
                <a:gd name="connsiteY1" fmla="*/ 0 h 916716"/>
                <a:gd name="connsiteX2" fmla="*/ 3522887 w 3694337"/>
                <a:gd name="connsiteY2" fmla="*/ 916716 h 916716"/>
                <a:gd name="connsiteX3" fmla="*/ 0 w 3694337"/>
                <a:gd name="connsiteY3" fmla="*/ 916716 h 916716"/>
                <a:gd name="connsiteX4" fmla="*/ 76200 w 3694337"/>
                <a:gd name="connsiteY4" fmla="*/ 533400 h 91671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484787 w 3656237"/>
                <a:gd name="connsiteY2" fmla="*/ 9167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332387 w 3656237"/>
                <a:gd name="connsiteY2" fmla="*/ 7071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03837 w 3656237"/>
                <a:gd name="connsiteY2" fmla="*/ 6690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41937 w 3656237"/>
                <a:gd name="connsiteY2" fmla="*/ 6500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6237" h="1050066">
                  <a:moveTo>
                    <a:pt x="38100" y="533400"/>
                  </a:moveTo>
                  <a:lnTo>
                    <a:pt x="3656237" y="0"/>
                  </a:lnTo>
                  <a:lnTo>
                    <a:pt x="3541937" y="650016"/>
                  </a:lnTo>
                  <a:lnTo>
                    <a:pt x="0" y="1050066"/>
                  </a:lnTo>
                  <a:lnTo>
                    <a:pt x="38100" y="533400"/>
                  </a:lnTo>
                  <a:close/>
                </a:path>
              </a:pathLst>
            </a:custGeom>
            <a:solidFill>
              <a:srgbClr val="CF7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620" name="矩形 619"/>
            <p:cNvSpPr/>
            <p:nvPr/>
          </p:nvSpPr>
          <p:spPr>
            <a:xfrm>
              <a:off x="8072356" y="1205108"/>
              <a:ext cx="3257412" cy="761862"/>
            </a:xfrm>
            <a:prstGeom prst="rect">
              <a:avLst/>
            </a:prstGeom>
            <a:solidFill>
              <a:srgbClr val="F9A4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</p:grpSp>
      <p:grpSp>
        <p:nvGrpSpPr>
          <p:cNvPr id="4100" name="组合 614"/>
          <p:cNvGrpSpPr>
            <a:grpSpLocks/>
          </p:cNvGrpSpPr>
          <p:nvPr/>
        </p:nvGrpSpPr>
        <p:grpSpPr bwMode="auto">
          <a:xfrm>
            <a:off x="7941130" y="1756221"/>
            <a:ext cx="3776662" cy="1050925"/>
            <a:chOff x="8072356" y="1205108"/>
            <a:chExt cx="3492286" cy="986991"/>
          </a:xfrm>
        </p:grpSpPr>
        <p:sp>
          <p:nvSpPr>
            <p:cNvPr id="616" name="矩形 570"/>
            <p:cNvSpPr/>
            <p:nvPr/>
          </p:nvSpPr>
          <p:spPr>
            <a:xfrm>
              <a:off x="8183921" y="1281145"/>
              <a:ext cx="3380721" cy="910954"/>
            </a:xfrm>
            <a:custGeom>
              <a:avLst/>
              <a:gdLst>
                <a:gd name="connsiteX0" fmla="*/ 0 w 3522887"/>
                <a:gd name="connsiteY0" fmla="*/ 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0 w 3522887"/>
                <a:gd name="connsiteY4" fmla="*/ 0 h 878616"/>
                <a:gd name="connsiteX0" fmla="*/ 76200 w 3522887"/>
                <a:gd name="connsiteY0" fmla="*/ 49530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76200 w 3522887"/>
                <a:gd name="connsiteY4" fmla="*/ 495300 h 878616"/>
                <a:gd name="connsiteX0" fmla="*/ 76200 w 3694337"/>
                <a:gd name="connsiteY0" fmla="*/ 533400 h 916716"/>
                <a:gd name="connsiteX1" fmla="*/ 3694337 w 3694337"/>
                <a:gd name="connsiteY1" fmla="*/ 0 h 916716"/>
                <a:gd name="connsiteX2" fmla="*/ 3522887 w 3694337"/>
                <a:gd name="connsiteY2" fmla="*/ 916716 h 916716"/>
                <a:gd name="connsiteX3" fmla="*/ 0 w 3694337"/>
                <a:gd name="connsiteY3" fmla="*/ 916716 h 916716"/>
                <a:gd name="connsiteX4" fmla="*/ 76200 w 3694337"/>
                <a:gd name="connsiteY4" fmla="*/ 533400 h 91671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484787 w 3656237"/>
                <a:gd name="connsiteY2" fmla="*/ 9167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332387 w 3656237"/>
                <a:gd name="connsiteY2" fmla="*/ 7071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03837 w 3656237"/>
                <a:gd name="connsiteY2" fmla="*/ 6690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41937 w 3656237"/>
                <a:gd name="connsiteY2" fmla="*/ 6500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6237" h="1050066">
                  <a:moveTo>
                    <a:pt x="38100" y="533400"/>
                  </a:moveTo>
                  <a:lnTo>
                    <a:pt x="3656237" y="0"/>
                  </a:lnTo>
                  <a:lnTo>
                    <a:pt x="3541937" y="650016"/>
                  </a:lnTo>
                  <a:lnTo>
                    <a:pt x="0" y="1050066"/>
                  </a:lnTo>
                  <a:lnTo>
                    <a:pt x="38100" y="533400"/>
                  </a:lnTo>
                  <a:close/>
                </a:path>
              </a:pathLst>
            </a:custGeom>
            <a:solidFill>
              <a:srgbClr val="CF7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617" name="矩形 616"/>
            <p:cNvSpPr/>
            <p:nvPr/>
          </p:nvSpPr>
          <p:spPr>
            <a:xfrm>
              <a:off x="8072356" y="1205108"/>
              <a:ext cx="3257412" cy="761861"/>
            </a:xfrm>
            <a:prstGeom prst="rect">
              <a:avLst/>
            </a:prstGeom>
            <a:solidFill>
              <a:srgbClr val="F9A4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</p:grpSp>
      <p:sp>
        <p:nvSpPr>
          <p:cNvPr id="8" name="矩形 7"/>
          <p:cNvSpPr/>
          <p:nvPr/>
        </p:nvSpPr>
        <p:spPr>
          <a:xfrm>
            <a:off x="5141913" y="2484438"/>
            <a:ext cx="730250" cy="1630362"/>
          </a:xfrm>
          <a:prstGeom prst="rect">
            <a:avLst/>
          </a:prstGeom>
          <a:solidFill>
            <a:srgbClr val="CF7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062538" y="2597150"/>
            <a:ext cx="731837" cy="1630363"/>
          </a:xfrm>
          <a:prstGeom prst="rect">
            <a:avLst/>
          </a:prstGeom>
          <a:solidFill>
            <a:srgbClr val="F9A4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103" name="文本框 371"/>
          <p:cNvSpPr txBox="1">
            <a:spLocks noChangeArrowheads="1"/>
          </p:cNvSpPr>
          <p:nvPr/>
        </p:nvSpPr>
        <p:spPr bwMode="auto">
          <a:xfrm>
            <a:off x="5027613" y="2816225"/>
            <a:ext cx="800100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pic>
        <p:nvPicPr>
          <p:cNvPr id="4104" name="图片 56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947738"/>
            <a:ext cx="2136775" cy="488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05" name="组合 573"/>
          <p:cNvGrpSpPr>
            <a:grpSpLocks/>
          </p:cNvGrpSpPr>
          <p:nvPr/>
        </p:nvGrpSpPr>
        <p:grpSpPr bwMode="auto">
          <a:xfrm>
            <a:off x="7955416" y="458107"/>
            <a:ext cx="3776662" cy="1050925"/>
            <a:chOff x="8072356" y="1205108"/>
            <a:chExt cx="3492286" cy="986991"/>
          </a:xfrm>
        </p:grpSpPr>
        <p:sp>
          <p:nvSpPr>
            <p:cNvPr id="571" name="矩形 570"/>
            <p:cNvSpPr/>
            <p:nvPr/>
          </p:nvSpPr>
          <p:spPr>
            <a:xfrm>
              <a:off x="8183921" y="1281145"/>
              <a:ext cx="3380721" cy="910954"/>
            </a:xfrm>
            <a:custGeom>
              <a:avLst/>
              <a:gdLst>
                <a:gd name="connsiteX0" fmla="*/ 0 w 3522887"/>
                <a:gd name="connsiteY0" fmla="*/ 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0 w 3522887"/>
                <a:gd name="connsiteY4" fmla="*/ 0 h 878616"/>
                <a:gd name="connsiteX0" fmla="*/ 76200 w 3522887"/>
                <a:gd name="connsiteY0" fmla="*/ 49530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76200 w 3522887"/>
                <a:gd name="connsiteY4" fmla="*/ 495300 h 878616"/>
                <a:gd name="connsiteX0" fmla="*/ 76200 w 3694337"/>
                <a:gd name="connsiteY0" fmla="*/ 533400 h 916716"/>
                <a:gd name="connsiteX1" fmla="*/ 3694337 w 3694337"/>
                <a:gd name="connsiteY1" fmla="*/ 0 h 916716"/>
                <a:gd name="connsiteX2" fmla="*/ 3522887 w 3694337"/>
                <a:gd name="connsiteY2" fmla="*/ 916716 h 916716"/>
                <a:gd name="connsiteX3" fmla="*/ 0 w 3694337"/>
                <a:gd name="connsiteY3" fmla="*/ 916716 h 916716"/>
                <a:gd name="connsiteX4" fmla="*/ 76200 w 3694337"/>
                <a:gd name="connsiteY4" fmla="*/ 533400 h 91671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484787 w 3656237"/>
                <a:gd name="connsiteY2" fmla="*/ 9167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332387 w 3656237"/>
                <a:gd name="connsiteY2" fmla="*/ 7071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03837 w 3656237"/>
                <a:gd name="connsiteY2" fmla="*/ 6690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41937 w 3656237"/>
                <a:gd name="connsiteY2" fmla="*/ 6500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6237" h="1050066">
                  <a:moveTo>
                    <a:pt x="38100" y="533400"/>
                  </a:moveTo>
                  <a:lnTo>
                    <a:pt x="3656237" y="0"/>
                  </a:lnTo>
                  <a:lnTo>
                    <a:pt x="3541937" y="650016"/>
                  </a:lnTo>
                  <a:lnTo>
                    <a:pt x="0" y="1050066"/>
                  </a:lnTo>
                  <a:lnTo>
                    <a:pt x="38100" y="533400"/>
                  </a:lnTo>
                  <a:close/>
                </a:path>
              </a:pathLst>
            </a:custGeom>
            <a:solidFill>
              <a:srgbClr val="CF7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573" name="矩形 572"/>
            <p:cNvSpPr/>
            <p:nvPr/>
          </p:nvSpPr>
          <p:spPr>
            <a:xfrm>
              <a:off x="8072356" y="1205108"/>
              <a:ext cx="3257412" cy="761861"/>
            </a:xfrm>
            <a:prstGeom prst="rect">
              <a:avLst/>
            </a:prstGeom>
            <a:solidFill>
              <a:srgbClr val="F9A4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</p:grpSp>
      <p:sp>
        <p:nvSpPr>
          <p:cNvPr id="4106" name="文本框 587"/>
          <p:cNvSpPr txBox="1">
            <a:spLocks noChangeArrowheads="1"/>
          </p:cNvSpPr>
          <p:nvPr/>
        </p:nvSpPr>
        <p:spPr bwMode="auto">
          <a:xfrm>
            <a:off x="8061780" y="635197"/>
            <a:ext cx="26981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什么是圆角样式</a:t>
            </a:r>
          </a:p>
        </p:txBody>
      </p:sp>
      <p:sp>
        <p:nvSpPr>
          <p:cNvPr id="4107" name="文本框 588"/>
          <p:cNvSpPr txBox="1">
            <a:spLocks noChangeArrowheads="1"/>
          </p:cNvSpPr>
          <p:nvPr/>
        </p:nvSpPr>
        <p:spPr bwMode="auto">
          <a:xfrm>
            <a:off x="8047494" y="1950773"/>
            <a:ext cx="30572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圆角样式原理详解</a:t>
            </a:r>
          </a:p>
        </p:txBody>
      </p:sp>
      <p:sp>
        <p:nvSpPr>
          <p:cNvPr id="4108" name="文本框 593"/>
          <p:cNvSpPr txBox="1">
            <a:spLocks noChangeArrowheads="1"/>
          </p:cNvSpPr>
          <p:nvPr/>
        </p:nvSpPr>
        <p:spPr bwMode="auto">
          <a:xfrm>
            <a:off x="8076065" y="3211268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什么是渐变色</a:t>
            </a:r>
          </a:p>
        </p:txBody>
      </p:sp>
      <p:sp>
        <p:nvSpPr>
          <p:cNvPr id="611" name="任意多边形 610"/>
          <p:cNvSpPr/>
          <p:nvPr/>
        </p:nvSpPr>
        <p:spPr>
          <a:xfrm>
            <a:off x="304800" y="234950"/>
            <a:ext cx="12231688" cy="6858000"/>
          </a:xfrm>
          <a:custGeom>
            <a:avLst/>
            <a:gdLst>
              <a:gd name="connsiteX0" fmla="*/ 7126265 w 12231665"/>
              <a:gd name="connsiteY0" fmla="*/ 0 h 6858002"/>
              <a:gd name="connsiteX1" fmla="*/ 12231665 w 12231665"/>
              <a:gd name="connsiteY1" fmla="*/ 0 h 6858002"/>
              <a:gd name="connsiteX2" fmla="*/ 12231665 w 12231665"/>
              <a:gd name="connsiteY2" fmla="*/ 6858002 h 6858002"/>
              <a:gd name="connsiteX3" fmla="*/ 12191999 w 12231665"/>
              <a:gd name="connsiteY3" fmla="*/ 6858002 h 6858002"/>
              <a:gd name="connsiteX4" fmla="*/ 7126265 w 12231665"/>
              <a:gd name="connsiteY4" fmla="*/ 6858002 h 6858002"/>
              <a:gd name="connsiteX5" fmla="*/ 6461796 w 12231665"/>
              <a:gd name="connsiteY5" fmla="*/ 6858002 h 6858002"/>
              <a:gd name="connsiteX6" fmla="*/ 4652518 w 12231665"/>
              <a:gd name="connsiteY6" fmla="*/ 6858002 h 6858002"/>
              <a:gd name="connsiteX7" fmla="*/ 0 w 12231665"/>
              <a:gd name="connsiteY7" fmla="*/ 6858002 h 6858002"/>
              <a:gd name="connsiteX8" fmla="*/ 0 w 12231665"/>
              <a:gd name="connsiteY8" fmla="*/ 6057902 h 6858002"/>
              <a:gd name="connsiteX9" fmla="*/ 5532124 w 12231665"/>
              <a:gd name="connsiteY9" fmla="*/ 6057902 h 6858002"/>
              <a:gd name="connsiteX10" fmla="*/ 7126265 w 12231665"/>
              <a:gd name="connsiteY10" fmla="*/ 4607853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31665" h="6858002">
                <a:moveTo>
                  <a:pt x="7126265" y="0"/>
                </a:moveTo>
                <a:lnTo>
                  <a:pt x="12231665" y="0"/>
                </a:lnTo>
                <a:lnTo>
                  <a:pt x="12231665" y="6858002"/>
                </a:lnTo>
                <a:lnTo>
                  <a:pt x="12191999" y="6858002"/>
                </a:lnTo>
                <a:lnTo>
                  <a:pt x="7126265" y="6858002"/>
                </a:lnTo>
                <a:lnTo>
                  <a:pt x="6461796" y="6858002"/>
                </a:lnTo>
                <a:lnTo>
                  <a:pt x="4652518" y="6858002"/>
                </a:lnTo>
                <a:lnTo>
                  <a:pt x="0" y="6858002"/>
                </a:lnTo>
                <a:lnTo>
                  <a:pt x="0" y="6057902"/>
                </a:lnTo>
                <a:lnTo>
                  <a:pt x="5532124" y="6057902"/>
                </a:lnTo>
                <a:lnTo>
                  <a:pt x="7126265" y="4607853"/>
                </a:lnTo>
                <a:close/>
              </a:path>
            </a:pathLst>
          </a:custGeom>
          <a:noFill/>
          <a:ln w="63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4" name="组合 617">
            <a:extLst>
              <a:ext uri="{FF2B5EF4-FFF2-40B4-BE49-F238E27FC236}">
                <a16:creationId xmlns:a16="http://schemas.microsoft.com/office/drawing/2014/main" id="{51B35918-45DD-6B4D-A24F-E93AF004F95E}"/>
              </a:ext>
            </a:extLst>
          </p:cNvPr>
          <p:cNvGrpSpPr>
            <a:grpSpLocks/>
          </p:cNvGrpSpPr>
          <p:nvPr/>
        </p:nvGrpSpPr>
        <p:grpSpPr bwMode="auto">
          <a:xfrm>
            <a:off x="7959952" y="4432082"/>
            <a:ext cx="3776662" cy="1050925"/>
            <a:chOff x="8072356" y="1205108"/>
            <a:chExt cx="3492286" cy="986991"/>
          </a:xfrm>
        </p:grpSpPr>
        <p:sp>
          <p:nvSpPr>
            <p:cNvPr id="25" name="矩形 570">
              <a:extLst>
                <a:ext uri="{FF2B5EF4-FFF2-40B4-BE49-F238E27FC236}">
                  <a16:creationId xmlns:a16="http://schemas.microsoft.com/office/drawing/2014/main" id="{55C8146C-62F3-C843-B83F-6FEBA65BFE5B}"/>
                </a:ext>
              </a:extLst>
            </p:cNvPr>
            <p:cNvSpPr/>
            <p:nvPr/>
          </p:nvSpPr>
          <p:spPr>
            <a:xfrm>
              <a:off x="8183921" y="1281146"/>
              <a:ext cx="3380721" cy="910953"/>
            </a:xfrm>
            <a:custGeom>
              <a:avLst/>
              <a:gdLst>
                <a:gd name="connsiteX0" fmla="*/ 0 w 3522887"/>
                <a:gd name="connsiteY0" fmla="*/ 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0 w 3522887"/>
                <a:gd name="connsiteY4" fmla="*/ 0 h 878616"/>
                <a:gd name="connsiteX0" fmla="*/ 76200 w 3522887"/>
                <a:gd name="connsiteY0" fmla="*/ 49530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76200 w 3522887"/>
                <a:gd name="connsiteY4" fmla="*/ 495300 h 878616"/>
                <a:gd name="connsiteX0" fmla="*/ 76200 w 3694337"/>
                <a:gd name="connsiteY0" fmla="*/ 533400 h 916716"/>
                <a:gd name="connsiteX1" fmla="*/ 3694337 w 3694337"/>
                <a:gd name="connsiteY1" fmla="*/ 0 h 916716"/>
                <a:gd name="connsiteX2" fmla="*/ 3522887 w 3694337"/>
                <a:gd name="connsiteY2" fmla="*/ 916716 h 916716"/>
                <a:gd name="connsiteX3" fmla="*/ 0 w 3694337"/>
                <a:gd name="connsiteY3" fmla="*/ 916716 h 916716"/>
                <a:gd name="connsiteX4" fmla="*/ 76200 w 3694337"/>
                <a:gd name="connsiteY4" fmla="*/ 533400 h 91671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484787 w 3656237"/>
                <a:gd name="connsiteY2" fmla="*/ 9167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332387 w 3656237"/>
                <a:gd name="connsiteY2" fmla="*/ 7071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03837 w 3656237"/>
                <a:gd name="connsiteY2" fmla="*/ 6690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41937 w 3656237"/>
                <a:gd name="connsiteY2" fmla="*/ 6500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6237" h="1050066">
                  <a:moveTo>
                    <a:pt x="38100" y="533400"/>
                  </a:moveTo>
                  <a:lnTo>
                    <a:pt x="3656237" y="0"/>
                  </a:lnTo>
                  <a:lnTo>
                    <a:pt x="3541937" y="650016"/>
                  </a:lnTo>
                  <a:lnTo>
                    <a:pt x="0" y="1050066"/>
                  </a:lnTo>
                  <a:lnTo>
                    <a:pt x="38100" y="533400"/>
                  </a:lnTo>
                  <a:close/>
                </a:path>
              </a:pathLst>
            </a:custGeom>
            <a:solidFill>
              <a:srgbClr val="CF7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935B4B7-E39B-9F43-BC36-BE9DD272E504}"/>
                </a:ext>
              </a:extLst>
            </p:cNvPr>
            <p:cNvSpPr/>
            <p:nvPr/>
          </p:nvSpPr>
          <p:spPr>
            <a:xfrm>
              <a:off x="8072356" y="1205108"/>
              <a:ext cx="3257412" cy="761862"/>
            </a:xfrm>
            <a:prstGeom prst="rect">
              <a:avLst/>
            </a:prstGeom>
            <a:solidFill>
              <a:srgbClr val="F9A4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</p:grpSp>
      <p:sp>
        <p:nvSpPr>
          <p:cNvPr id="27" name="文本框 593">
            <a:extLst>
              <a:ext uri="{FF2B5EF4-FFF2-40B4-BE49-F238E27FC236}">
                <a16:creationId xmlns:a16="http://schemas.microsoft.com/office/drawing/2014/main" id="{131D2AE8-F664-1145-9A50-74140B96CF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6066" y="4554848"/>
            <a:ext cx="26981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渐变色原理详解</a:t>
            </a:r>
          </a:p>
        </p:txBody>
      </p:sp>
      <p:grpSp>
        <p:nvGrpSpPr>
          <p:cNvPr id="28" name="组合 617">
            <a:extLst>
              <a:ext uri="{FF2B5EF4-FFF2-40B4-BE49-F238E27FC236}">
                <a16:creationId xmlns:a16="http://schemas.microsoft.com/office/drawing/2014/main" id="{01803192-9176-C642-B343-6B32825F072C}"/>
              </a:ext>
            </a:extLst>
          </p:cNvPr>
          <p:cNvGrpSpPr>
            <a:grpSpLocks/>
          </p:cNvGrpSpPr>
          <p:nvPr/>
        </p:nvGrpSpPr>
        <p:grpSpPr bwMode="auto">
          <a:xfrm>
            <a:off x="8008486" y="5751486"/>
            <a:ext cx="3776662" cy="1050925"/>
            <a:chOff x="8072356" y="1205108"/>
            <a:chExt cx="3492286" cy="986991"/>
          </a:xfrm>
        </p:grpSpPr>
        <p:sp>
          <p:nvSpPr>
            <p:cNvPr id="29" name="矩形 570">
              <a:extLst>
                <a:ext uri="{FF2B5EF4-FFF2-40B4-BE49-F238E27FC236}">
                  <a16:creationId xmlns:a16="http://schemas.microsoft.com/office/drawing/2014/main" id="{F336EC88-9C24-9543-9BC1-EEE1128DB2BB}"/>
                </a:ext>
              </a:extLst>
            </p:cNvPr>
            <p:cNvSpPr/>
            <p:nvPr/>
          </p:nvSpPr>
          <p:spPr>
            <a:xfrm>
              <a:off x="8183921" y="1281146"/>
              <a:ext cx="3380721" cy="910953"/>
            </a:xfrm>
            <a:custGeom>
              <a:avLst/>
              <a:gdLst>
                <a:gd name="connsiteX0" fmla="*/ 0 w 3522887"/>
                <a:gd name="connsiteY0" fmla="*/ 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0 w 3522887"/>
                <a:gd name="connsiteY4" fmla="*/ 0 h 878616"/>
                <a:gd name="connsiteX0" fmla="*/ 76200 w 3522887"/>
                <a:gd name="connsiteY0" fmla="*/ 49530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76200 w 3522887"/>
                <a:gd name="connsiteY4" fmla="*/ 495300 h 878616"/>
                <a:gd name="connsiteX0" fmla="*/ 76200 w 3694337"/>
                <a:gd name="connsiteY0" fmla="*/ 533400 h 916716"/>
                <a:gd name="connsiteX1" fmla="*/ 3694337 w 3694337"/>
                <a:gd name="connsiteY1" fmla="*/ 0 h 916716"/>
                <a:gd name="connsiteX2" fmla="*/ 3522887 w 3694337"/>
                <a:gd name="connsiteY2" fmla="*/ 916716 h 916716"/>
                <a:gd name="connsiteX3" fmla="*/ 0 w 3694337"/>
                <a:gd name="connsiteY3" fmla="*/ 916716 h 916716"/>
                <a:gd name="connsiteX4" fmla="*/ 76200 w 3694337"/>
                <a:gd name="connsiteY4" fmla="*/ 533400 h 91671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484787 w 3656237"/>
                <a:gd name="connsiteY2" fmla="*/ 9167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332387 w 3656237"/>
                <a:gd name="connsiteY2" fmla="*/ 7071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03837 w 3656237"/>
                <a:gd name="connsiteY2" fmla="*/ 6690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41937 w 3656237"/>
                <a:gd name="connsiteY2" fmla="*/ 6500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6237" h="1050066">
                  <a:moveTo>
                    <a:pt x="38100" y="533400"/>
                  </a:moveTo>
                  <a:lnTo>
                    <a:pt x="3656237" y="0"/>
                  </a:lnTo>
                  <a:lnTo>
                    <a:pt x="3541937" y="650016"/>
                  </a:lnTo>
                  <a:lnTo>
                    <a:pt x="0" y="1050066"/>
                  </a:lnTo>
                  <a:lnTo>
                    <a:pt x="38100" y="533400"/>
                  </a:lnTo>
                  <a:close/>
                </a:path>
              </a:pathLst>
            </a:custGeom>
            <a:solidFill>
              <a:srgbClr val="CF7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53B0A6D3-8BCF-0A4C-8BB4-43B1A45E69D6}"/>
                </a:ext>
              </a:extLst>
            </p:cNvPr>
            <p:cNvSpPr/>
            <p:nvPr/>
          </p:nvSpPr>
          <p:spPr>
            <a:xfrm>
              <a:off x="8072356" y="1205108"/>
              <a:ext cx="3257412" cy="761862"/>
            </a:xfrm>
            <a:prstGeom prst="rect">
              <a:avLst/>
            </a:prstGeom>
            <a:solidFill>
              <a:srgbClr val="F9A4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</p:grpSp>
      <p:sp>
        <p:nvSpPr>
          <p:cNvPr id="31" name="文本框 593">
            <a:extLst>
              <a:ext uri="{FF2B5EF4-FFF2-40B4-BE49-F238E27FC236}">
                <a16:creationId xmlns:a16="http://schemas.microsoft.com/office/drawing/2014/main" id="{210FA031-8ED3-BF42-922D-278C35B730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4600" y="5874252"/>
            <a:ext cx="9028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作业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43" name="矩形 4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0248" name="矩形 44"/>
          <p:cNvSpPr>
            <a:spLocks noChangeArrowheads="1"/>
          </p:cNvSpPr>
          <p:nvPr/>
        </p:nvSpPr>
        <p:spPr bwMode="auto">
          <a:xfrm>
            <a:off x="858838" y="425450"/>
            <a:ext cx="4867048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渐变色重要关注点</a:t>
            </a:r>
            <a:r>
              <a:rPr lang="en-US" altLang="zh-CN" sz="24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lang="zh-CN" altLang="en-US" sz="24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B40B057-A62E-A844-9502-B18431B4200F}"/>
              </a:ext>
            </a:extLst>
          </p:cNvPr>
          <p:cNvSpPr/>
          <p:nvPr/>
        </p:nvSpPr>
        <p:spPr>
          <a:xfrm>
            <a:off x="858838" y="1084751"/>
            <a:ext cx="97336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渐变色用于背景时，是以背景图片的形式展示的！！！！！！</a:t>
            </a:r>
          </a:p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所以可以使用背景图片的所有样式特性，如大小，位置，基点，剪切等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08C257-1121-6C4A-A8DB-2E10525E4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2000955"/>
            <a:ext cx="10883900" cy="914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A50C6BC-A373-3449-B0F3-9DDF94161C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52" t="7241" r="8000" b="5627"/>
          <a:stretch/>
        </p:blipFill>
        <p:spPr>
          <a:xfrm>
            <a:off x="4210245" y="3029588"/>
            <a:ext cx="3688706" cy="364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084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43" name="矩形 4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0248" name="矩形 44"/>
          <p:cNvSpPr>
            <a:spLocks noChangeArrowheads="1"/>
          </p:cNvSpPr>
          <p:nvPr/>
        </p:nvSpPr>
        <p:spPr bwMode="auto">
          <a:xfrm>
            <a:off x="858838" y="425450"/>
            <a:ext cx="4867048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重复渐变色和渐变色重复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10AC908-D4B6-B345-9B0F-1275D4483566}"/>
              </a:ext>
            </a:extLst>
          </p:cNvPr>
          <p:cNvSpPr/>
          <p:nvPr/>
        </p:nvSpPr>
        <p:spPr>
          <a:xfrm>
            <a:off x="4809561" y="2644096"/>
            <a:ext cx="72976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repeating-linear-gradient()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 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repeating-radial-gradient()</a:t>
            </a:r>
            <a:r>
              <a:rPr lang="zh-CN" altLang="e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它们的工作方式跟前两者类似，只有一点不同：色标是无限循环重复的，直到填满整个背景。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83DF7-4C39-454A-9C59-2A19F1D26C23}"/>
              </a:ext>
            </a:extLst>
          </p:cNvPr>
          <p:cNvSpPr/>
          <p:nvPr/>
        </p:nvSpPr>
        <p:spPr>
          <a:xfrm>
            <a:off x="2003372" y="542400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重复渐变色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3AD7BC0-000C-6449-A5CF-F83C5A37D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11" y="1198541"/>
            <a:ext cx="4273550" cy="414024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2FCF9B4-719C-EF49-AC79-3D0BDEC6E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13" y="6247884"/>
            <a:ext cx="11551173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36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任意多边形 43"/>
          <p:cNvSpPr/>
          <p:nvPr/>
        </p:nvSpPr>
        <p:spPr>
          <a:xfrm>
            <a:off x="0" y="2078038"/>
            <a:ext cx="12192000" cy="2628900"/>
          </a:xfrm>
          <a:custGeom>
            <a:avLst/>
            <a:gdLst>
              <a:gd name="connsiteX0" fmla="*/ 11524343 w 12192000"/>
              <a:gd name="connsiteY0" fmla="*/ 678471 h 2630466"/>
              <a:gd name="connsiteX1" fmla="*/ 12192000 w 12192000"/>
              <a:gd name="connsiteY1" fmla="*/ 678471 h 2630466"/>
              <a:gd name="connsiteX2" fmla="*/ 12192000 w 12192000"/>
              <a:gd name="connsiteY2" fmla="*/ 2630466 h 2630466"/>
              <a:gd name="connsiteX3" fmla="*/ 11524343 w 12192000"/>
              <a:gd name="connsiteY3" fmla="*/ 2630466 h 2630466"/>
              <a:gd name="connsiteX4" fmla="*/ 1088571 w 12192000"/>
              <a:gd name="connsiteY4" fmla="*/ 0 h 2630466"/>
              <a:gd name="connsiteX5" fmla="*/ 6096000 w 12192000"/>
              <a:gd name="connsiteY5" fmla="*/ 0 h 2630466"/>
              <a:gd name="connsiteX6" fmla="*/ 6096000 w 12192000"/>
              <a:gd name="connsiteY6" fmla="*/ 678471 h 2630466"/>
              <a:gd name="connsiteX7" fmla="*/ 11190515 w 12192000"/>
              <a:gd name="connsiteY7" fmla="*/ 678471 h 2630466"/>
              <a:gd name="connsiteX8" fmla="*/ 11190515 w 12192000"/>
              <a:gd name="connsiteY8" fmla="*/ 2630466 h 2630466"/>
              <a:gd name="connsiteX9" fmla="*/ 7590773 w 12192000"/>
              <a:gd name="connsiteY9" fmla="*/ 2630466 h 2630466"/>
              <a:gd name="connsiteX10" fmla="*/ 7590773 w 12192000"/>
              <a:gd name="connsiteY10" fmla="*/ 1931075 h 2630466"/>
              <a:gd name="connsiteX11" fmla="*/ 1088571 w 12192000"/>
              <a:gd name="connsiteY11" fmla="*/ 1931075 h 2630466"/>
              <a:gd name="connsiteX12" fmla="*/ 0 w 12192000"/>
              <a:gd name="connsiteY12" fmla="*/ 0 h 2630466"/>
              <a:gd name="connsiteX13" fmla="*/ 754743 w 12192000"/>
              <a:gd name="connsiteY13" fmla="*/ 0 h 2630466"/>
              <a:gd name="connsiteX14" fmla="*/ 754743 w 12192000"/>
              <a:gd name="connsiteY14" fmla="*/ 1931075 h 2630466"/>
              <a:gd name="connsiteX15" fmla="*/ 0 w 12192000"/>
              <a:gd name="connsiteY15" fmla="*/ 1931075 h 263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2630466">
                <a:moveTo>
                  <a:pt x="11524343" y="678471"/>
                </a:moveTo>
                <a:lnTo>
                  <a:pt x="12192000" y="678471"/>
                </a:lnTo>
                <a:lnTo>
                  <a:pt x="12192000" y="2630466"/>
                </a:lnTo>
                <a:lnTo>
                  <a:pt x="11524343" y="2630466"/>
                </a:lnTo>
                <a:close/>
                <a:moveTo>
                  <a:pt x="1088571" y="0"/>
                </a:moveTo>
                <a:lnTo>
                  <a:pt x="6096000" y="0"/>
                </a:lnTo>
                <a:lnTo>
                  <a:pt x="6096000" y="678471"/>
                </a:lnTo>
                <a:lnTo>
                  <a:pt x="11190515" y="678471"/>
                </a:lnTo>
                <a:lnTo>
                  <a:pt x="11190515" y="2630466"/>
                </a:lnTo>
                <a:lnTo>
                  <a:pt x="7590773" y="2630466"/>
                </a:lnTo>
                <a:lnTo>
                  <a:pt x="7590773" y="1931075"/>
                </a:lnTo>
                <a:lnTo>
                  <a:pt x="1088571" y="1931075"/>
                </a:lnTo>
                <a:close/>
                <a:moveTo>
                  <a:pt x="0" y="0"/>
                </a:moveTo>
                <a:lnTo>
                  <a:pt x="754743" y="0"/>
                </a:lnTo>
                <a:lnTo>
                  <a:pt x="754743" y="1931075"/>
                </a:lnTo>
                <a:lnTo>
                  <a:pt x="0" y="1931075"/>
                </a:lnTo>
                <a:close/>
              </a:path>
            </a:pathLst>
          </a:custGeom>
          <a:solidFill>
            <a:srgbClr val="3DA59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123" name="组合 38"/>
          <p:cNvGrpSpPr>
            <a:grpSpLocks/>
          </p:cNvGrpSpPr>
          <p:nvPr/>
        </p:nvGrpSpPr>
        <p:grpSpPr bwMode="auto">
          <a:xfrm>
            <a:off x="2368550" y="2416175"/>
            <a:ext cx="1335088" cy="1327150"/>
            <a:chOff x="868363" y="2749550"/>
            <a:chExt cx="1182688" cy="1174750"/>
          </a:xfrm>
        </p:grpSpPr>
        <p:sp>
          <p:nvSpPr>
            <p:cNvPr id="5125" name="Freeform 25"/>
            <p:cNvSpPr>
              <a:spLocks/>
            </p:cNvSpPr>
            <p:nvPr/>
          </p:nvSpPr>
          <p:spPr bwMode="auto">
            <a:xfrm>
              <a:off x="876300" y="2749550"/>
              <a:ext cx="1174750" cy="938212"/>
            </a:xfrm>
            <a:custGeom>
              <a:avLst/>
              <a:gdLst>
                <a:gd name="T0" fmla="*/ 0 w 740"/>
                <a:gd name="T1" fmla="*/ 456147244 h 591"/>
                <a:gd name="T2" fmla="*/ 1406247188 w 740"/>
                <a:gd name="T3" fmla="*/ 1489410756 h 591"/>
                <a:gd name="T4" fmla="*/ 1864915625 w 740"/>
                <a:gd name="T5" fmla="*/ 0 h 591"/>
                <a:gd name="T6" fmla="*/ 0 w 740"/>
                <a:gd name="T7" fmla="*/ 456147244 h 59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40" h="591">
                  <a:moveTo>
                    <a:pt x="0" y="181"/>
                  </a:moveTo>
                  <a:lnTo>
                    <a:pt x="558" y="591"/>
                  </a:lnTo>
                  <a:lnTo>
                    <a:pt x="740" y="0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" name="Freeform 26"/>
            <p:cNvSpPr>
              <a:spLocks/>
            </p:cNvSpPr>
            <p:nvPr/>
          </p:nvSpPr>
          <p:spPr bwMode="auto">
            <a:xfrm>
              <a:off x="1216025" y="2749550"/>
              <a:ext cx="835025" cy="782637"/>
            </a:xfrm>
            <a:custGeom>
              <a:avLst/>
              <a:gdLst>
                <a:gd name="T0" fmla="*/ 12601575 w 526"/>
                <a:gd name="T1" fmla="*/ 1242435444 h 493"/>
                <a:gd name="T2" fmla="*/ 0 w 526"/>
                <a:gd name="T3" fmla="*/ 839210701 h 493"/>
                <a:gd name="T4" fmla="*/ 1325602188 w 526"/>
                <a:gd name="T5" fmla="*/ 0 h 493"/>
                <a:gd name="T6" fmla="*/ 304939700 w 526"/>
                <a:gd name="T7" fmla="*/ 1083666495 h 493"/>
                <a:gd name="T8" fmla="*/ 12601575 w 526"/>
                <a:gd name="T9" fmla="*/ 1242435444 h 4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93">
                  <a:moveTo>
                    <a:pt x="5" y="493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5" y="493"/>
                  </a:lnTo>
                  <a:close/>
                </a:path>
              </a:pathLst>
            </a:custGeom>
            <a:solidFill>
              <a:srgbClr val="1AAE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" name="Freeform 27"/>
            <p:cNvSpPr>
              <a:spLocks/>
            </p:cNvSpPr>
            <p:nvPr/>
          </p:nvSpPr>
          <p:spPr bwMode="auto">
            <a:xfrm>
              <a:off x="1216025" y="2749550"/>
              <a:ext cx="835025" cy="682625"/>
            </a:xfrm>
            <a:custGeom>
              <a:avLst/>
              <a:gdLst>
                <a:gd name="T0" fmla="*/ 1058465625 w 526"/>
                <a:gd name="T1" fmla="*/ 219254388 h 430"/>
                <a:gd name="T2" fmla="*/ 0 w 526"/>
                <a:gd name="T3" fmla="*/ 839212825 h 430"/>
                <a:gd name="T4" fmla="*/ 1325602188 w 526"/>
                <a:gd name="T5" fmla="*/ 0 h 430"/>
                <a:gd name="T6" fmla="*/ 304939700 w 526"/>
                <a:gd name="T7" fmla="*/ 1083667188 h 430"/>
                <a:gd name="T8" fmla="*/ 1058465625 w 526"/>
                <a:gd name="T9" fmla="*/ 219254388 h 4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30">
                  <a:moveTo>
                    <a:pt x="420" y="87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420" y="87"/>
                  </a:lnTo>
                  <a:close/>
                </a:path>
              </a:pathLst>
            </a:custGeom>
            <a:solidFill>
              <a:srgbClr val="25C4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8" name="Freeform 28"/>
            <p:cNvSpPr>
              <a:spLocks/>
            </p:cNvSpPr>
            <p:nvPr/>
          </p:nvSpPr>
          <p:spPr bwMode="auto">
            <a:xfrm>
              <a:off x="1223963" y="2749550"/>
              <a:ext cx="827088" cy="782637"/>
            </a:xfrm>
            <a:custGeom>
              <a:avLst/>
              <a:gdLst>
                <a:gd name="T0" fmla="*/ 0 w 521"/>
                <a:gd name="T1" fmla="*/ 1242435444 h 493"/>
                <a:gd name="T2" fmla="*/ 1313002994 w 521"/>
                <a:gd name="T3" fmla="*/ 0 h 493"/>
                <a:gd name="T4" fmla="*/ 292338302 w 521"/>
                <a:gd name="T5" fmla="*/ 1083666495 h 493"/>
                <a:gd name="T6" fmla="*/ 0 w 521"/>
                <a:gd name="T7" fmla="*/ 1242435444 h 4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1" h="493">
                  <a:moveTo>
                    <a:pt x="0" y="493"/>
                  </a:moveTo>
                  <a:lnTo>
                    <a:pt x="521" y="0"/>
                  </a:lnTo>
                  <a:lnTo>
                    <a:pt x="116" y="430"/>
                  </a:lnTo>
                  <a:lnTo>
                    <a:pt x="0" y="493"/>
                  </a:lnTo>
                  <a:close/>
                </a:path>
              </a:pathLst>
            </a:custGeom>
            <a:solidFill>
              <a:srgbClr val="1099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9" name="Freeform 29"/>
            <p:cNvSpPr>
              <a:spLocks/>
            </p:cNvSpPr>
            <p:nvPr/>
          </p:nvSpPr>
          <p:spPr bwMode="auto">
            <a:xfrm>
              <a:off x="890588" y="3376613"/>
              <a:ext cx="303213" cy="352425"/>
            </a:xfrm>
            <a:custGeom>
              <a:avLst/>
              <a:gdLst>
                <a:gd name="T0" fmla="*/ 292338607 w 191"/>
                <a:gd name="T1" fmla="*/ 100806250 h 222"/>
                <a:gd name="T2" fmla="*/ 481351431 w 191"/>
                <a:gd name="T3" fmla="*/ 0 h 222"/>
                <a:gd name="T4" fmla="*/ 410786940 w 191"/>
                <a:gd name="T5" fmla="*/ 199093138 h 222"/>
                <a:gd name="T6" fmla="*/ 0 w 191"/>
                <a:gd name="T7" fmla="*/ 559474688 h 222"/>
                <a:gd name="T8" fmla="*/ 292338607 w 191"/>
                <a:gd name="T9" fmla="*/ 100806250 h 2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2">
                  <a:moveTo>
                    <a:pt x="116" y="40"/>
                  </a:moveTo>
                  <a:lnTo>
                    <a:pt x="191" y="0"/>
                  </a:lnTo>
                  <a:lnTo>
                    <a:pt x="163" y="79"/>
                  </a:lnTo>
                  <a:lnTo>
                    <a:pt x="0" y="222"/>
                  </a:lnTo>
                  <a:lnTo>
                    <a:pt x="116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" name="Freeform 30"/>
            <p:cNvSpPr>
              <a:spLocks/>
            </p:cNvSpPr>
            <p:nvPr/>
          </p:nvSpPr>
          <p:spPr bwMode="auto">
            <a:xfrm>
              <a:off x="1065213" y="352583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1" name="Freeform 31"/>
            <p:cNvSpPr>
              <a:spLocks/>
            </p:cNvSpPr>
            <p:nvPr/>
          </p:nvSpPr>
          <p:spPr bwMode="auto">
            <a:xfrm>
              <a:off x="868363" y="357028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24" name="文本框 39"/>
          <p:cNvSpPr txBox="1">
            <a:spLocks noChangeArrowheads="1"/>
          </p:cNvSpPr>
          <p:nvPr/>
        </p:nvSpPr>
        <p:spPr bwMode="auto">
          <a:xfrm>
            <a:off x="3703638" y="2973388"/>
            <a:ext cx="131318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作业</a:t>
            </a:r>
          </a:p>
        </p:txBody>
      </p:sp>
    </p:spTree>
    <p:extLst>
      <p:ext uri="{BB962C8B-B14F-4D97-AF65-F5344CB8AC3E}">
        <p14:creationId xmlns:p14="http://schemas.microsoft.com/office/powerpoint/2010/main" val="331265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8" y="425450"/>
            <a:ext cx="3000375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本节课作业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916C33-99A7-4C4C-A2EA-22F15B634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219" y="1151467"/>
            <a:ext cx="5217562" cy="47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92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任意多边形 43"/>
          <p:cNvSpPr/>
          <p:nvPr/>
        </p:nvSpPr>
        <p:spPr>
          <a:xfrm>
            <a:off x="0" y="2078038"/>
            <a:ext cx="12192000" cy="2628900"/>
          </a:xfrm>
          <a:custGeom>
            <a:avLst/>
            <a:gdLst>
              <a:gd name="connsiteX0" fmla="*/ 11524343 w 12192000"/>
              <a:gd name="connsiteY0" fmla="*/ 678471 h 2630466"/>
              <a:gd name="connsiteX1" fmla="*/ 12192000 w 12192000"/>
              <a:gd name="connsiteY1" fmla="*/ 678471 h 2630466"/>
              <a:gd name="connsiteX2" fmla="*/ 12192000 w 12192000"/>
              <a:gd name="connsiteY2" fmla="*/ 2630466 h 2630466"/>
              <a:gd name="connsiteX3" fmla="*/ 11524343 w 12192000"/>
              <a:gd name="connsiteY3" fmla="*/ 2630466 h 2630466"/>
              <a:gd name="connsiteX4" fmla="*/ 1088571 w 12192000"/>
              <a:gd name="connsiteY4" fmla="*/ 0 h 2630466"/>
              <a:gd name="connsiteX5" fmla="*/ 6096000 w 12192000"/>
              <a:gd name="connsiteY5" fmla="*/ 0 h 2630466"/>
              <a:gd name="connsiteX6" fmla="*/ 6096000 w 12192000"/>
              <a:gd name="connsiteY6" fmla="*/ 678471 h 2630466"/>
              <a:gd name="connsiteX7" fmla="*/ 11190515 w 12192000"/>
              <a:gd name="connsiteY7" fmla="*/ 678471 h 2630466"/>
              <a:gd name="connsiteX8" fmla="*/ 11190515 w 12192000"/>
              <a:gd name="connsiteY8" fmla="*/ 2630466 h 2630466"/>
              <a:gd name="connsiteX9" fmla="*/ 7590773 w 12192000"/>
              <a:gd name="connsiteY9" fmla="*/ 2630466 h 2630466"/>
              <a:gd name="connsiteX10" fmla="*/ 7590773 w 12192000"/>
              <a:gd name="connsiteY10" fmla="*/ 1931075 h 2630466"/>
              <a:gd name="connsiteX11" fmla="*/ 1088571 w 12192000"/>
              <a:gd name="connsiteY11" fmla="*/ 1931075 h 2630466"/>
              <a:gd name="connsiteX12" fmla="*/ 0 w 12192000"/>
              <a:gd name="connsiteY12" fmla="*/ 0 h 2630466"/>
              <a:gd name="connsiteX13" fmla="*/ 754743 w 12192000"/>
              <a:gd name="connsiteY13" fmla="*/ 0 h 2630466"/>
              <a:gd name="connsiteX14" fmla="*/ 754743 w 12192000"/>
              <a:gd name="connsiteY14" fmla="*/ 1931075 h 2630466"/>
              <a:gd name="connsiteX15" fmla="*/ 0 w 12192000"/>
              <a:gd name="connsiteY15" fmla="*/ 1931075 h 263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2630466">
                <a:moveTo>
                  <a:pt x="11524343" y="678471"/>
                </a:moveTo>
                <a:lnTo>
                  <a:pt x="12192000" y="678471"/>
                </a:lnTo>
                <a:lnTo>
                  <a:pt x="12192000" y="2630466"/>
                </a:lnTo>
                <a:lnTo>
                  <a:pt x="11524343" y="2630466"/>
                </a:lnTo>
                <a:close/>
                <a:moveTo>
                  <a:pt x="1088571" y="0"/>
                </a:moveTo>
                <a:lnTo>
                  <a:pt x="6096000" y="0"/>
                </a:lnTo>
                <a:lnTo>
                  <a:pt x="6096000" y="678471"/>
                </a:lnTo>
                <a:lnTo>
                  <a:pt x="11190515" y="678471"/>
                </a:lnTo>
                <a:lnTo>
                  <a:pt x="11190515" y="2630466"/>
                </a:lnTo>
                <a:lnTo>
                  <a:pt x="7590773" y="2630466"/>
                </a:lnTo>
                <a:lnTo>
                  <a:pt x="7590773" y="1931075"/>
                </a:lnTo>
                <a:lnTo>
                  <a:pt x="1088571" y="1931075"/>
                </a:lnTo>
                <a:close/>
                <a:moveTo>
                  <a:pt x="0" y="0"/>
                </a:moveTo>
                <a:lnTo>
                  <a:pt x="754743" y="0"/>
                </a:lnTo>
                <a:lnTo>
                  <a:pt x="754743" y="1931075"/>
                </a:lnTo>
                <a:lnTo>
                  <a:pt x="0" y="1931075"/>
                </a:lnTo>
                <a:close/>
              </a:path>
            </a:pathLst>
          </a:custGeom>
          <a:solidFill>
            <a:srgbClr val="3DA59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123" name="组合 38"/>
          <p:cNvGrpSpPr>
            <a:grpSpLocks/>
          </p:cNvGrpSpPr>
          <p:nvPr/>
        </p:nvGrpSpPr>
        <p:grpSpPr bwMode="auto">
          <a:xfrm>
            <a:off x="2368550" y="2416175"/>
            <a:ext cx="1335088" cy="1327150"/>
            <a:chOff x="868363" y="2749550"/>
            <a:chExt cx="1182688" cy="1174750"/>
          </a:xfrm>
        </p:grpSpPr>
        <p:sp>
          <p:nvSpPr>
            <p:cNvPr id="5125" name="Freeform 25"/>
            <p:cNvSpPr>
              <a:spLocks/>
            </p:cNvSpPr>
            <p:nvPr/>
          </p:nvSpPr>
          <p:spPr bwMode="auto">
            <a:xfrm>
              <a:off x="876300" y="2749550"/>
              <a:ext cx="1174750" cy="938212"/>
            </a:xfrm>
            <a:custGeom>
              <a:avLst/>
              <a:gdLst>
                <a:gd name="T0" fmla="*/ 0 w 740"/>
                <a:gd name="T1" fmla="*/ 456147244 h 591"/>
                <a:gd name="T2" fmla="*/ 1406247188 w 740"/>
                <a:gd name="T3" fmla="*/ 1489410756 h 591"/>
                <a:gd name="T4" fmla="*/ 1864915625 w 740"/>
                <a:gd name="T5" fmla="*/ 0 h 591"/>
                <a:gd name="T6" fmla="*/ 0 w 740"/>
                <a:gd name="T7" fmla="*/ 456147244 h 59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40" h="591">
                  <a:moveTo>
                    <a:pt x="0" y="181"/>
                  </a:moveTo>
                  <a:lnTo>
                    <a:pt x="558" y="591"/>
                  </a:lnTo>
                  <a:lnTo>
                    <a:pt x="740" y="0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" name="Freeform 26"/>
            <p:cNvSpPr>
              <a:spLocks/>
            </p:cNvSpPr>
            <p:nvPr/>
          </p:nvSpPr>
          <p:spPr bwMode="auto">
            <a:xfrm>
              <a:off x="1216025" y="2749550"/>
              <a:ext cx="835025" cy="782637"/>
            </a:xfrm>
            <a:custGeom>
              <a:avLst/>
              <a:gdLst>
                <a:gd name="T0" fmla="*/ 12601575 w 526"/>
                <a:gd name="T1" fmla="*/ 1242435444 h 493"/>
                <a:gd name="T2" fmla="*/ 0 w 526"/>
                <a:gd name="T3" fmla="*/ 839210701 h 493"/>
                <a:gd name="T4" fmla="*/ 1325602188 w 526"/>
                <a:gd name="T5" fmla="*/ 0 h 493"/>
                <a:gd name="T6" fmla="*/ 304939700 w 526"/>
                <a:gd name="T7" fmla="*/ 1083666495 h 493"/>
                <a:gd name="T8" fmla="*/ 12601575 w 526"/>
                <a:gd name="T9" fmla="*/ 1242435444 h 4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93">
                  <a:moveTo>
                    <a:pt x="5" y="493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5" y="493"/>
                  </a:lnTo>
                  <a:close/>
                </a:path>
              </a:pathLst>
            </a:custGeom>
            <a:solidFill>
              <a:srgbClr val="1AAE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" name="Freeform 27"/>
            <p:cNvSpPr>
              <a:spLocks/>
            </p:cNvSpPr>
            <p:nvPr/>
          </p:nvSpPr>
          <p:spPr bwMode="auto">
            <a:xfrm>
              <a:off x="1216025" y="2749550"/>
              <a:ext cx="835025" cy="682625"/>
            </a:xfrm>
            <a:custGeom>
              <a:avLst/>
              <a:gdLst>
                <a:gd name="T0" fmla="*/ 1058465625 w 526"/>
                <a:gd name="T1" fmla="*/ 219254388 h 430"/>
                <a:gd name="T2" fmla="*/ 0 w 526"/>
                <a:gd name="T3" fmla="*/ 839212825 h 430"/>
                <a:gd name="T4" fmla="*/ 1325602188 w 526"/>
                <a:gd name="T5" fmla="*/ 0 h 430"/>
                <a:gd name="T6" fmla="*/ 304939700 w 526"/>
                <a:gd name="T7" fmla="*/ 1083667188 h 430"/>
                <a:gd name="T8" fmla="*/ 1058465625 w 526"/>
                <a:gd name="T9" fmla="*/ 219254388 h 4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30">
                  <a:moveTo>
                    <a:pt x="420" y="87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420" y="87"/>
                  </a:lnTo>
                  <a:close/>
                </a:path>
              </a:pathLst>
            </a:custGeom>
            <a:solidFill>
              <a:srgbClr val="25C4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8" name="Freeform 28"/>
            <p:cNvSpPr>
              <a:spLocks/>
            </p:cNvSpPr>
            <p:nvPr/>
          </p:nvSpPr>
          <p:spPr bwMode="auto">
            <a:xfrm>
              <a:off x="1223963" y="2749550"/>
              <a:ext cx="827088" cy="782637"/>
            </a:xfrm>
            <a:custGeom>
              <a:avLst/>
              <a:gdLst>
                <a:gd name="T0" fmla="*/ 0 w 521"/>
                <a:gd name="T1" fmla="*/ 1242435444 h 493"/>
                <a:gd name="T2" fmla="*/ 1313002994 w 521"/>
                <a:gd name="T3" fmla="*/ 0 h 493"/>
                <a:gd name="T4" fmla="*/ 292338302 w 521"/>
                <a:gd name="T5" fmla="*/ 1083666495 h 493"/>
                <a:gd name="T6" fmla="*/ 0 w 521"/>
                <a:gd name="T7" fmla="*/ 1242435444 h 4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1" h="493">
                  <a:moveTo>
                    <a:pt x="0" y="493"/>
                  </a:moveTo>
                  <a:lnTo>
                    <a:pt x="521" y="0"/>
                  </a:lnTo>
                  <a:lnTo>
                    <a:pt x="116" y="430"/>
                  </a:lnTo>
                  <a:lnTo>
                    <a:pt x="0" y="493"/>
                  </a:lnTo>
                  <a:close/>
                </a:path>
              </a:pathLst>
            </a:custGeom>
            <a:solidFill>
              <a:srgbClr val="1099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9" name="Freeform 29"/>
            <p:cNvSpPr>
              <a:spLocks/>
            </p:cNvSpPr>
            <p:nvPr/>
          </p:nvSpPr>
          <p:spPr bwMode="auto">
            <a:xfrm>
              <a:off x="890588" y="3376613"/>
              <a:ext cx="303213" cy="352425"/>
            </a:xfrm>
            <a:custGeom>
              <a:avLst/>
              <a:gdLst>
                <a:gd name="T0" fmla="*/ 292338607 w 191"/>
                <a:gd name="T1" fmla="*/ 100806250 h 222"/>
                <a:gd name="T2" fmla="*/ 481351431 w 191"/>
                <a:gd name="T3" fmla="*/ 0 h 222"/>
                <a:gd name="T4" fmla="*/ 410786940 w 191"/>
                <a:gd name="T5" fmla="*/ 199093138 h 222"/>
                <a:gd name="T6" fmla="*/ 0 w 191"/>
                <a:gd name="T7" fmla="*/ 559474688 h 222"/>
                <a:gd name="T8" fmla="*/ 292338607 w 191"/>
                <a:gd name="T9" fmla="*/ 100806250 h 2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2">
                  <a:moveTo>
                    <a:pt x="116" y="40"/>
                  </a:moveTo>
                  <a:lnTo>
                    <a:pt x="191" y="0"/>
                  </a:lnTo>
                  <a:lnTo>
                    <a:pt x="163" y="79"/>
                  </a:lnTo>
                  <a:lnTo>
                    <a:pt x="0" y="222"/>
                  </a:lnTo>
                  <a:lnTo>
                    <a:pt x="116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" name="Freeform 30"/>
            <p:cNvSpPr>
              <a:spLocks/>
            </p:cNvSpPr>
            <p:nvPr/>
          </p:nvSpPr>
          <p:spPr bwMode="auto">
            <a:xfrm>
              <a:off x="1065213" y="352583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1" name="Freeform 31"/>
            <p:cNvSpPr>
              <a:spLocks/>
            </p:cNvSpPr>
            <p:nvPr/>
          </p:nvSpPr>
          <p:spPr bwMode="auto">
            <a:xfrm>
              <a:off x="868363" y="357028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24" name="文本框 39"/>
          <p:cNvSpPr txBox="1">
            <a:spLocks noChangeArrowheads="1"/>
          </p:cNvSpPr>
          <p:nvPr/>
        </p:nvSpPr>
        <p:spPr bwMode="auto">
          <a:xfrm>
            <a:off x="3703638" y="2973388"/>
            <a:ext cx="413446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什么是圆角样式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43" name="矩形 4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248" name="矩形 44"/>
          <p:cNvSpPr>
            <a:spLocks noChangeArrowheads="1"/>
          </p:cNvSpPr>
          <p:nvPr/>
        </p:nvSpPr>
        <p:spPr bwMode="auto">
          <a:xfrm>
            <a:off x="858838" y="425450"/>
            <a:ext cx="4867048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什么是圆角样式</a:t>
            </a:r>
            <a:r>
              <a:rPr lang="en-US" altLang="zh-CN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border-radius</a:t>
            </a:r>
            <a:endParaRPr lang="zh-CN" altLang="en-US" sz="2400" b="1" dirty="0">
              <a:solidFill>
                <a:srgbClr val="40404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F4870D-F4D2-4443-9F2C-AC082EC91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4490"/>
            <a:ext cx="3819153" cy="3091997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5ADDB978-58C2-C742-8DA1-737047F30035}"/>
              </a:ext>
            </a:extLst>
          </p:cNvPr>
          <p:cNvSpPr/>
          <p:nvPr/>
        </p:nvSpPr>
        <p:spPr>
          <a:xfrm>
            <a:off x="822384" y="4631008"/>
            <a:ext cx="22444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矩形图标</a:t>
            </a:r>
            <a:endParaRPr lang="zh-CN" altLang="en-US" sz="1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39EF10F-349D-0045-9438-19A3F5712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899" y="1294490"/>
            <a:ext cx="4171950" cy="3098800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A98380E3-EA8D-674C-A170-4ED316C3F25E}"/>
              </a:ext>
            </a:extLst>
          </p:cNvPr>
          <p:cNvSpPr/>
          <p:nvPr/>
        </p:nvSpPr>
        <p:spPr>
          <a:xfrm>
            <a:off x="5164666" y="4630695"/>
            <a:ext cx="22444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圆角矩形图标</a:t>
            </a:r>
            <a:endParaRPr lang="zh-CN" altLang="en-US" sz="16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4CCEFD9-5C1C-6646-80D5-449E83F03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8742" y="1036676"/>
            <a:ext cx="3268767" cy="3349811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7753D4D2-8524-FD46-A0A6-398E9A207B6E}"/>
              </a:ext>
            </a:extLst>
          </p:cNvPr>
          <p:cNvSpPr/>
          <p:nvPr/>
        </p:nvSpPr>
        <p:spPr>
          <a:xfrm>
            <a:off x="9140917" y="4630695"/>
            <a:ext cx="22444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圆形图标</a:t>
            </a:r>
            <a:endParaRPr lang="zh-CN" altLang="en-US" sz="16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2A9BA3A3-31D9-8C4E-8549-E0C5BD9DAC90}"/>
              </a:ext>
            </a:extLst>
          </p:cNvPr>
          <p:cNvSpPr/>
          <p:nvPr/>
        </p:nvSpPr>
        <p:spPr>
          <a:xfrm>
            <a:off x="1362184" y="5563510"/>
            <a:ext cx="10030951" cy="70788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圆角样式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（英语：</a:t>
            </a:r>
            <a:r>
              <a:rPr lang="en-US" altLang="zh-CN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border-radius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sz="2000" b="1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</a:t>
            </a:r>
            <a:r>
              <a:rPr lang="en-US" altLang="zh-CN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W3C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制定出来使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默认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显示为矩形的块元素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展示一个弧形边缘的样式</a:t>
            </a:r>
            <a:endParaRPr lang="en-US" altLang="zh-CN" sz="20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任意多边形 43"/>
          <p:cNvSpPr/>
          <p:nvPr/>
        </p:nvSpPr>
        <p:spPr>
          <a:xfrm>
            <a:off x="0" y="2078038"/>
            <a:ext cx="12192000" cy="2628900"/>
          </a:xfrm>
          <a:custGeom>
            <a:avLst/>
            <a:gdLst>
              <a:gd name="connsiteX0" fmla="*/ 11524343 w 12192000"/>
              <a:gd name="connsiteY0" fmla="*/ 678471 h 2630466"/>
              <a:gd name="connsiteX1" fmla="*/ 12192000 w 12192000"/>
              <a:gd name="connsiteY1" fmla="*/ 678471 h 2630466"/>
              <a:gd name="connsiteX2" fmla="*/ 12192000 w 12192000"/>
              <a:gd name="connsiteY2" fmla="*/ 2630466 h 2630466"/>
              <a:gd name="connsiteX3" fmla="*/ 11524343 w 12192000"/>
              <a:gd name="connsiteY3" fmla="*/ 2630466 h 2630466"/>
              <a:gd name="connsiteX4" fmla="*/ 1088571 w 12192000"/>
              <a:gd name="connsiteY4" fmla="*/ 0 h 2630466"/>
              <a:gd name="connsiteX5" fmla="*/ 6096000 w 12192000"/>
              <a:gd name="connsiteY5" fmla="*/ 0 h 2630466"/>
              <a:gd name="connsiteX6" fmla="*/ 6096000 w 12192000"/>
              <a:gd name="connsiteY6" fmla="*/ 678471 h 2630466"/>
              <a:gd name="connsiteX7" fmla="*/ 11190515 w 12192000"/>
              <a:gd name="connsiteY7" fmla="*/ 678471 h 2630466"/>
              <a:gd name="connsiteX8" fmla="*/ 11190515 w 12192000"/>
              <a:gd name="connsiteY8" fmla="*/ 2630466 h 2630466"/>
              <a:gd name="connsiteX9" fmla="*/ 7590773 w 12192000"/>
              <a:gd name="connsiteY9" fmla="*/ 2630466 h 2630466"/>
              <a:gd name="connsiteX10" fmla="*/ 7590773 w 12192000"/>
              <a:gd name="connsiteY10" fmla="*/ 1931075 h 2630466"/>
              <a:gd name="connsiteX11" fmla="*/ 1088571 w 12192000"/>
              <a:gd name="connsiteY11" fmla="*/ 1931075 h 2630466"/>
              <a:gd name="connsiteX12" fmla="*/ 0 w 12192000"/>
              <a:gd name="connsiteY12" fmla="*/ 0 h 2630466"/>
              <a:gd name="connsiteX13" fmla="*/ 754743 w 12192000"/>
              <a:gd name="connsiteY13" fmla="*/ 0 h 2630466"/>
              <a:gd name="connsiteX14" fmla="*/ 754743 w 12192000"/>
              <a:gd name="connsiteY14" fmla="*/ 1931075 h 2630466"/>
              <a:gd name="connsiteX15" fmla="*/ 0 w 12192000"/>
              <a:gd name="connsiteY15" fmla="*/ 1931075 h 263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2630466">
                <a:moveTo>
                  <a:pt x="11524343" y="678471"/>
                </a:moveTo>
                <a:lnTo>
                  <a:pt x="12192000" y="678471"/>
                </a:lnTo>
                <a:lnTo>
                  <a:pt x="12192000" y="2630466"/>
                </a:lnTo>
                <a:lnTo>
                  <a:pt x="11524343" y="2630466"/>
                </a:lnTo>
                <a:close/>
                <a:moveTo>
                  <a:pt x="1088571" y="0"/>
                </a:moveTo>
                <a:lnTo>
                  <a:pt x="6096000" y="0"/>
                </a:lnTo>
                <a:lnTo>
                  <a:pt x="6096000" y="678471"/>
                </a:lnTo>
                <a:lnTo>
                  <a:pt x="11190515" y="678471"/>
                </a:lnTo>
                <a:lnTo>
                  <a:pt x="11190515" y="2630466"/>
                </a:lnTo>
                <a:lnTo>
                  <a:pt x="7590773" y="2630466"/>
                </a:lnTo>
                <a:lnTo>
                  <a:pt x="7590773" y="1931075"/>
                </a:lnTo>
                <a:lnTo>
                  <a:pt x="1088571" y="1931075"/>
                </a:lnTo>
                <a:close/>
                <a:moveTo>
                  <a:pt x="0" y="0"/>
                </a:moveTo>
                <a:lnTo>
                  <a:pt x="754743" y="0"/>
                </a:lnTo>
                <a:lnTo>
                  <a:pt x="754743" y="1931075"/>
                </a:lnTo>
                <a:lnTo>
                  <a:pt x="0" y="1931075"/>
                </a:lnTo>
                <a:close/>
              </a:path>
            </a:pathLst>
          </a:custGeom>
          <a:solidFill>
            <a:srgbClr val="3DA59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123" name="组合 38"/>
          <p:cNvGrpSpPr>
            <a:grpSpLocks/>
          </p:cNvGrpSpPr>
          <p:nvPr/>
        </p:nvGrpSpPr>
        <p:grpSpPr bwMode="auto">
          <a:xfrm>
            <a:off x="2368550" y="2416175"/>
            <a:ext cx="1335088" cy="1327150"/>
            <a:chOff x="868363" y="2749550"/>
            <a:chExt cx="1182688" cy="1174750"/>
          </a:xfrm>
        </p:grpSpPr>
        <p:sp>
          <p:nvSpPr>
            <p:cNvPr id="5125" name="Freeform 25"/>
            <p:cNvSpPr>
              <a:spLocks/>
            </p:cNvSpPr>
            <p:nvPr/>
          </p:nvSpPr>
          <p:spPr bwMode="auto">
            <a:xfrm>
              <a:off x="876300" y="2749550"/>
              <a:ext cx="1174750" cy="938212"/>
            </a:xfrm>
            <a:custGeom>
              <a:avLst/>
              <a:gdLst>
                <a:gd name="T0" fmla="*/ 0 w 740"/>
                <a:gd name="T1" fmla="*/ 456147244 h 591"/>
                <a:gd name="T2" fmla="*/ 1406247188 w 740"/>
                <a:gd name="T3" fmla="*/ 1489410756 h 591"/>
                <a:gd name="T4" fmla="*/ 1864915625 w 740"/>
                <a:gd name="T5" fmla="*/ 0 h 591"/>
                <a:gd name="T6" fmla="*/ 0 w 740"/>
                <a:gd name="T7" fmla="*/ 456147244 h 59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40" h="591">
                  <a:moveTo>
                    <a:pt x="0" y="181"/>
                  </a:moveTo>
                  <a:lnTo>
                    <a:pt x="558" y="591"/>
                  </a:lnTo>
                  <a:lnTo>
                    <a:pt x="740" y="0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" name="Freeform 26"/>
            <p:cNvSpPr>
              <a:spLocks/>
            </p:cNvSpPr>
            <p:nvPr/>
          </p:nvSpPr>
          <p:spPr bwMode="auto">
            <a:xfrm>
              <a:off x="1216025" y="2749550"/>
              <a:ext cx="835025" cy="782637"/>
            </a:xfrm>
            <a:custGeom>
              <a:avLst/>
              <a:gdLst>
                <a:gd name="T0" fmla="*/ 12601575 w 526"/>
                <a:gd name="T1" fmla="*/ 1242435444 h 493"/>
                <a:gd name="T2" fmla="*/ 0 w 526"/>
                <a:gd name="T3" fmla="*/ 839210701 h 493"/>
                <a:gd name="T4" fmla="*/ 1325602188 w 526"/>
                <a:gd name="T5" fmla="*/ 0 h 493"/>
                <a:gd name="T6" fmla="*/ 304939700 w 526"/>
                <a:gd name="T7" fmla="*/ 1083666495 h 493"/>
                <a:gd name="T8" fmla="*/ 12601575 w 526"/>
                <a:gd name="T9" fmla="*/ 1242435444 h 4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93">
                  <a:moveTo>
                    <a:pt x="5" y="493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5" y="493"/>
                  </a:lnTo>
                  <a:close/>
                </a:path>
              </a:pathLst>
            </a:custGeom>
            <a:solidFill>
              <a:srgbClr val="1AAE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" name="Freeform 27"/>
            <p:cNvSpPr>
              <a:spLocks/>
            </p:cNvSpPr>
            <p:nvPr/>
          </p:nvSpPr>
          <p:spPr bwMode="auto">
            <a:xfrm>
              <a:off x="1216025" y="2749550"/>
              <a:ext cx="835025" cy="682625"/>
            </a:xfrm>
            <a:custGeom>
              <a:avLst/>
              <a:gdLst>
                <a:gd name="T0" fmla="*/ 1058465625 w 526"/>
                <a:gd name="T1" fmla="*/ 219254388 h 430"/>
                <a:gd name="T2" fmla="*/ 0 w 526"/>
                <a:gd name="T3" fmla="*/ 839212825 h 430"/>
                <a:gd name="T4" fmla="*/ 1325602188 w 526"/>
                <a:gd name="T5" fmla="*/ 0 h 430"/>
                <a:gd name="T6" fmla="*/ 304939700 w 526"/>
                <a:gd name="T7" fmla="*/ 1083667188 h 430"/>
                <a:gd name="T8" fmla="*/ 1058465625 w 526"/>
                <a:gd name="T9" fmla="*/ 219254388 h 4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30">
                  <a:moveTo>
                    <a:pt x="420" y="87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420" y="87"/>
                  </a:lnTo>
                  <a:close/>
                </a:path>
              </a:pathLst>
            </a:custGeom>
            <a:solidFill>
              <a:srgbClr val="25C4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8" name="Freeform 28"/>
            <p:cNvSpPr>
              <a:spLocks/>
            </p:cNvSpPr>
            <p:nvPr/>
          </p:nvSpPr>
          <p:spPr bwMode="auto">
            <a:xfrm>
              <a:off x="1223963" y="2749550"/>
              <a:ext cx="827088" cy="782637"/>
            </a:xfrm>
            <a:custGeom>
              <a:avLst/>
              <a:gdLst>
                <a:gd name="T0" fmla="*/ 0 w 521"/>
                <a:gd name="T1" fmla="*/ 1242435444 h 493"/>
                <a:gd name="T2" fmla="*/ 1313002994 w 521"/>
                <a:gd name="T3" fmla="*/ 0 h 493"/>
                <a:gd name="T4" fmla="*/ 292338302 w 521"/>
                <a:gd name="T5" fmla="*/ 1083666495 h 493"/>
                <a:gd name="T6" fmla="*/ 0 w 521"/>
                <a:gd name="T7" fmla="*/ 1242435444 h 4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1" h="493">
                  <a:moveTo>
                    <a:pt x="0" y="493"/>
                  </a:moveTo>
                  <a:lnTo>
                    <a:pt x="521" y="0"/>
                  </a:lnTo>
                  <a:lnTo>
                    <a:pt x="116" y="430"/>
                  </a:lnTo>
                  <a:lnTo>
                    <a:pt x="0" y="493"/>
                  </a:lnTo>
                  <a:close/>
                </a:path>
              </a:pathLst>
            </a:custGeom>
            <a:solidFill>
              <a:srgbClr val="1099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9" name="Freeform 29"/>
            <p:cNvSpPr>
              <a:spLocks/>
            </p:cNvSpPr>
            <p:nvPr/>
          </p:nvSpPr>
          <p:spPr bwMode="auto">
            <a:xfrm>
              <a:off x="890588" y="3376613"/>
              <a:ext cx="303213" cy="352425"/>
            </a:xfrm>
            <a:custGeom>
              <a:avLst/>
              <a:gdLst>
                <a:gd name="T0" fmla="*/ 292338607 w 191"/>
                <a:gd name="T1" fmla="*/ 100806250 h 222"/>
                <a:gd name="T2" fmla="*/ 481351431 w 191"/>
                <a:gd name="T3" fmla="*/ 0 h 222"/>
                <a:gd name="T4" fmla="*/ 410786940 w 191"/>
                <a:gd name="T5" fmla="*/ 199093138 h 222"/>
                <a:gd name="T6" fmla="*/ 0 w 191"/>
                <a:gd name="T7" fmla="*/ 559474688 h 222"/>
                <a:gd name="T8" fmla="*/ 292338607 w 191"/>
                <a:gd name="T9" fmla="*/ 100806250 h 2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2">
                  <a:moveTo>
                    <a:pt x="116" y="40"/>
                  </a:moveTo>
                  <a:lnTo>
                    <a:pt x="191" y="0"/>
                  </a:lnTo>
                  <a:lnTo>
                    <a:pt x="163" y="79"/>
                  </a:lnTo>
                  <a:lnTo>
                    <a:pt x="0" y="222"/>
                  </a:lnTo>
                  <a:lnTo>
                    <a:pt x="116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" name="Freeform 30"/>
            <p:cNvSpPr>
              <a:spLocks/>
            </p:cNvSpPr>
            <p:nvPr/>
          </p:nvSpPr>
          <p:spPr bwMode="auto">
            <a:xfrm>
              <a:off x="1065213" y="352583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1" name="Freeform 31"/>
            <p:cNvSpPr>
              <a:spLocks/>
            </p:cNvSpPr>
            <p:nvPr/>
          </p:nvSpPr>
          <p:spPr bwMode="auto">
            <a:xfrm>
              <a:off x="868363" y="357028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24" name="文本框 39"/>
          <p:cNvSpPr txBox="1">
            <a:spLocks noChangeArrowheads="1"/>
          </p:cNvSpPr>
          <p:nvPr/>
        </p:nvSpPr>
        <p:spPr bwMode="auto">
          <a:xfrm>
            <a:off x="3703638" y="2973388"/>
            <a:ext cx="469872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圆角样式原理详解</a:t>
            </a:r>
          </a:p>
        </p:txBody>
      </p:sp>
    </p:spTree>
    <p:extLst>
      <p:ext uri="{BB962C8B-B14F-4D97-AF65-F5344CB8AC3E}">
        <p14:creationId xmlns:p14="http://schemas.microsoft.com/office/powerpoint/2010/main" val="1269633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8" y="425450"/>
            <a:ext cx="5237162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圆角样式</a:t>
            </a:r>
            <a:r>
              <a:rPr lang="en-US" altLang="zh-CN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border-radius</a:t>
            </a:r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基本原理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4636D3-0C54-964A-9AE2-6A09A9AE52D6}"/>
              </a:ext>
            </a:extLst>
          </p:cNvPr>
          <p:cNvSpPr/>
          <p:nvPr/>
        </p:nvSpPr>
        <p:spPr>
          <a:xfrm>
            <a:off x="957943" y="5597240"/>
            <a:ext cx="102761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浏览器默认每一个块元素都是一个矩形区域，那么当我们给一个块元素设置了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border-radius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之后浏览器到底做了些什么才让一个矩形区域出现一个圆角效果呢？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F3E24BE-7B2B-E34E-856D-349EE1E5B308}"/>
              </a:ext>
            </a:extLst>
          </p:cNvPr>
          <p:cNvSpPr/>
          <p:nvPr/>
        </p:nvSpPr>
        <p:spPr>
          <a:xfrm>
            <a:off x="142507" y="1540001"/>
            <a:ext cx="2654126" cy="26541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width:400px;</a:t>
            </a:r>
          </a:p>
          <a:p>
            <a:pPr algn="ctr"/>
            <a:r>
              <a:rPr kumimoji="1" lang="en-US" altLang="zh-CN" dirty="0"/>
              <a:t>height:400px;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D6AEC89-9190-2940-B937-D45877A35BCD}"/>
              </a:ext>
            </a:extLst>
          </p:cNvPr>
          <p:cNvSpPr/>
          <p:nvPr/>
        </p:nvSpPr>
        <p:spPr>
          <a:xfrm>
            <a:off x="347362" y="4610928"/>
            <a:ext cx="22444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默认块元素显示形状</a:t>
            </a:r>
            <a:endParaRPr lang="zh-CN" altLang="en-US" sz="16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402FF4A-05F9-074A-A7F6-943895A04B63}"/>
              </a:ext>
            </a:extLst>
          </p:cNvPr>
          <p:cNvSpPr/>
          <p:nvPr/>
        </p:nvSpPr>
        <p:spPr>
          <a:xfrm>
            <a:off x="3214760" y="4624122"/>
            <a:ext cx="27029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设置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border-radius:50px;</a:t>
            </a:r>
            <a:endParaRPr lang="zh-CN" altLang="en-US" sz="1600" dirty="0"/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A43B965E-169A-B742-9AFF-D4AF76F08B49}"/>
              </a:ext>
            </a:extLst>
          </p:cNvPr>
          <p:cNvGrpSpPr/>
          <p:nvPr/>
        </p:nvGrpSpPr>
        <p:grpSpPr>
          <a:xfrm>
            <a:off x="3239159" y="1540001"/>
            <a:ext cx="2654126" cy="2654127"/>
            <a:chOff x="3712027" y="1232072"/>
            <a:chExt cx="3163390" cy="3163391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FBDFF15-FE34-B449-A7B6-1D7163B09906}"/>
                </a:ext>
              </a:extLst>
            </p:cNvPr>
            <p:cNvSpPr/>
            <p:nvPr/>
          </p:nvSpPr>
          <p:spPr>
            <a:xfrm>
              <a:off x="3712028" y="1232074"/>
              <a:ext cx="3163389" cy="31633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设置</a:t>
              </a:r>
              <a:r>
                <a:rPr kumimoji="1" lang="en-US" altLang="zh-CN" dirty="0"/>
                <a:t>border-radius</a:t>
              </a:r>
              <a:r>
                <a:rPr kumimoji="1" lang="zh-CN" altLang="en-US" dirty="0"/>
                <a:t>：相当于在块元素的四个边角设置了四个小圆，每个小圆的半径都是</a:t>
              </a:r>
              <a:r>
                <a:rPr kumimoji="1" lang="en-US" altLang="zh-CN" dirty="0"/>
                <a:t>50px</a:t>
              </a:r>
              <a:endParaRPr kumimoji="1" lang="zh-CN" altLang="en-US" dirty="0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EF945478-B460-4B44-A98F-9BC6F49D9F73}"/>
                </a:ext>
              </a:extLst>
            </p:cNvPr>
            <p:cNvSpPr/>
            <p:nvPr/>
          </p:nvSpPr>
          <p:spPr>
            <a:xfrm>
              <a:off x="3712027" y="1232073"/>
              <a:ext cx="920933" cy="9209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kumimoji="1" lang="en-US" altLang="zh-CN" sz="1400" dirty="0"/>
                <a:t>50px</a:t>
              </a:r>
              <a:endParaRPr kumimoji="1" lang="zh-CN" altLang="en-US" sz="1400" dirty="0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1CA24431-0978-2F40-A744-E3116DDF79F2}"/>
                </a:ext>
              </a:extLst>
            </p:cNvPr>
            <p:cNvSpPr/>
            <p:nvPr/>
          </p:nvSpPr>
          <p:spPr>
            <a:xfrm>
              <a:off x="5954484" y="1232072"/>
              <a:ext cx="920933" cy="9209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56C6158C-8CDE-5544-BA53-2D331DFBAA25}"/>
                </a:ext>
              </a:extLst>
            </p:cNvPr>
            <p:cNvSpPr/>
            <p:nvPr/>
          </p:nvSpPr>
          <p:spPr>
            <a:xfrm>
              <a:off x="3712027" y="3474530"/>
              <a:ext cx="920933" cy="9209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5BDE36FC-90B0-BB4B-B7F8-8D1C1FE47938}"/>
                </a:ext>
              </a:extLst>
            </p:cNvPr>
            <p:cNvSpPr/>
            <p:nvPr/>
          </p:nvSpPr>
          <p:spPr>
            <a:xfrm>
              <a:off x="5954484" y="3474530"/>
              <a:ext cx="920933" cy="9209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9" name="直线箭头连接符 8">
              <a:extLst>
                <a:ext uri="{FF2B5EF4-FFF2-40B4-BE49-F238E27FC236}">
                  <a16:creationId xmlns:a16="http://schemas.microsoft.com/office/drawing/2014/main" id="{7D93AEAA-7E97-0C4B-A631-D0D51CA7830F}"/>
                </a:ext>
              </a:extLst>
            </p:cNvPr>
            <p:cNvCxnSpPr/>
            <p:nvPr/>
          </p:nvCxnSpPr>
          <p:spPr>
            <a:xfrm>
              <a:off x="4172493" y="1692538"/>
              <a:ext cx="4604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9B9ACED2-3398-3E4C-8C05-FD021E0B0B0A}"/>
                </a:ext>
              </a:extLst>
            </p:cNvPr>
            <p:cNvCxnSpPr>
              <a:cxnSpLocks/>
            </p:cNvCxnSpPr>
            <p:nvPr/>
          </p:nvCxnSpPr>
          <p:spPr>
            <a:xfrm>
              <a:off x="4172493" y="1692538"/>
              <a:ext cx="1121229" cy="60693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1C5136FD-FA63-1D46-9BEA-31D885C5170E}"/>
              </a:ext>
            </a:extLst>
          </p:cNvPr>
          <p:cNvSpPr/>
          <p:nvPr/>
        </p:nvSpPr>
        <p:spPr>
          <a:xfrm>
            <a:off x="6350423" y="4633791"/>
            <a:ext cx="27029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隐藏矩形在圆弧外部分</a:t>
            </a:r>
            <a:endParaRPr lang="zh-CN" altLang="en-US" sz="1600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91C13BA5-2700-E946-ACAC-E7DFF995E2EF}"/>
              </a:ext>
            </a:extLst>
          </p:cNvPr>
          <p:cNvGrpSpPr/>
          <p:nvPr/>
        </p:nvGrpSpPr>
        <p:grpSpPr>
          <a:xfrm>
            <a:off x="6339843" y="1565895"/>
            <a:ext cx="2654125" cy="2654126"/>
            <a:chOff x="7323220" y="1232072"/>
            <a:chExt cx="3176051" cy="3176051"/>
          </a:xfrm>
        </p:grpSpPr>
        <p:sp>
          <p:nvSpPr>
            <p:cNvPr id="19" name="圆角矩形 18">
              <a:extLst>
                <a:ext uri="{FF2B5EF4-FFF2-40B4-BE49-F238E27FC236}">
                  <a16:creationId xmlns:a16="http://schemas.microsoft.com/office/drawing/2014/main" id="{7E5E1F02-7E47-3545-8060-A97AE7EC4F48}"/>
                </a:ext>
              </a:extLst>
            </p:cNvPr>
            <p:cNvSpPr/>
            <p:nvPr/>
          </p:nvSpPr>
          <p:spPr>
            <a:xfrm>
              <a:off x="7323220" y="1232072"/>
              <a:ext cx="3176051" cy="3176051"/>
            </a:xfrm>
            <a:prstGeom prst="roundRect">
              <a:avLst>
                <a:gd name="adj" fmla="val 1495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浏览器会把块元素在圆角以外的部分全部隐藏</a:t>
              </a: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46D36489-2D14-1941-86D8-75C2BCEFAABB}"/>
                </a:ext>
              </a:extLst>
            </p:cNvPr>
            <p:cNvSpPr/>
            <p:nvPr/>
          </p:nvSpPr>
          <p:spPr>
            <a:xfrm>
              <a:off x="7335881" y="1244733"/>
              <a:ext cx="920933" cy="9209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kumimoji="1" lang="en-US" altLang="zh-CN" sz="1400" dirty="0"/>
                <a:t>50px</a:t>
              </a:r>
              <a:endParaRPr kumimoji="1" lang="zh-CN" altLang="en-US" sz="1400" dirty="0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7E27B25F-D360-3348-BDE2-2F84AFFBF237}"/>
                </a:ext>
              </a:extLst>
            </p:cNvPr>
            <p:cNvSpPr/>
            <p:nvPr/>
          </p:nvSpPr>
          <p:spPr>
            <a:xfrm>
              <a:off x="9578338" y="1244732"/>
              <a:ext cx="920933" cy="9209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64784F44-5934-3C4D-8F38-268115F19B58}"/>
                </a:ext>
              </a:extLst>
            </p:cNvPr>
            <p:cNvSpPr/>
            <p:nvPr/>
          </p:nvSpPr>
          <p:spPr>
            <a:xfrm>
              <a:off x="7335881" y="3487190"/>
              <a:ext cx="920933" cy="9209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F5318538-7CBA-734F-854C-04D31669C011}"/>
                </a:ext>
              </a:extLst>
            </p:cNvPr>
            <p:cNvSpPr/>
            <p:nvPr/>
          </p:nvSpPr>
          <p:spPr>
            <a:xfrm>
              <a:off x="9578338" y="3487190"/>
              <a:ext cx="920933" cy="9209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31" name="直线箭头连接符 30">
              <a:extLst>
                <a:ext uri="{FF2B5EF4-FFF2-40B4-BE49-F238E27FC236}">
                  <a16:creationId xmlns:a16="http://schemas.microsoft.com/office/drawing/2014/main" id="{F5BFAA0D-7684-7D4A-8180-DD013751EA9D}"/>
                </a:ext>
              </a:extLst>
            </p:cNvPr>
            <p:cNvCxnSpPr/>
            <p:nvPr/>
          </p:nvCxnSpPr>
          <p:spPr>
            <a:xfrm>
              <a:off x="7796347" y="1705198"/>
              <a:ext cx="4604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箭头连接符 31">
              <a:extLst>
                <a:ext uri="{FF2B5EF4-FFF2-40B4-BE49-F238E27FC236}">
                  <a16:creationId xmlns:a16="http://schemas.microsoft.com/office/drawing/2014/main" id="{4CBF8149-6389-144F-82DA-2CFB2BEF0F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2230" y="1266430"/>
              <a:ext cx="1533944" cy="109129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98E6D9D8-2DF3-1544-AC46-A423561B7F5B}"/>
              </a:ext>
            </a:extLst>
          </p:cNvPr>
          <p:cNvSpPr/>
          <p:nvPr/>
        </p:nvSpPr>
        <p:spPr>
          <a:xfrm>
            <a:off x="9386817" y="1565895"/>
            <a:ext cx="2654125" cy="2654126"/>
          </a:xfrm>
          <a:prstGeom prst="roundRect">
            <a:avLst>
              <a:gd name="adj" fmla="val 149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设置</a:t>
            </a:r>
            <a:r>
              <a:rPr kumimoji="1" lang="en-US" altLang="zh-CN" dirty="0"/>
              <a:t>border-radius</a:t>
            </a:r>
            <a:r>
              <a:rPr kumimoji="1" lang="zh-CN" altLang="en-US" dirty="0"/>
              <a:t>后块元素的最终显示效果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85B5BA6-40C9-9D48-A655-14336508511C}"/>
              </a:ext>
            </a:extLst>
          </p:cNvPr>
          <p:cNvSpPr/>
          <p:nvPr/>
        </p:nvSpPr>
        <p:spPr>
          <a:xfrm>
            <a:off x="9362417" y="4633791"/>
            <a:ext cx="27029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最终显示效果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07936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7" y="425450"/>
            <a:ext cx="5792333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圆角样式</a:t>
            </a:r>
            <a:r>
              <a:rPr lang="en-US" altLang="zh-CN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border-radius</a:t>
            </a:r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的样式值格式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70F2348-7BB6-4B44-8EA8-CDEFD5590DFA}"/>
              </a:ext>
            </a:extLst>
          </p:cNvPr>
          <p:cNvSpPr/>
          <p:nvPr/>
        </p:nvSpPr>
        <p:spPr>
          <a:xfrm>
            <a:off x="6202970" y="3705333"/>
            <a:ext cx="477367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四个属性值</a:t>
            </a:r>
          </a:p>
          <a:p>
            <a:pPr algn="ctr"/>
            <a:r>
              <a:rPr lang="en" altLang="zh-C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Border-radius</a:t>
            </a:r>
            <a:r>
              <a:rPr lang="zh-CN" altLang="e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" altLang="zh-C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50px 30px 80px 150px; </a:t>
            </a:r>
            <a:br>
              <a:rPr lang="en" altLang="zh-C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两个属性值：左上 右上 右下 左下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699336B-DF37-8E47-95FD-0DF50041E0C1}"/>
              </a:ext>
            </a:extLst>
          </p:cNvPr>
          <p:cNvGrpSpPr/>
          <p:nvPr/>
        </p:nvGrpSpPr>
        <p:grpSpPr>
          <a:xfrm>
            <a:off x="548640" y="1102069"/>
            <a:ext cx="4859057" cy="4653861"/>
            <a:chOff x="5486211" y="886967"/>
            <a:chExt cx="4859057" cy="4653861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E335BFE-A882-7149-9235-848770E34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6211" y="886967"/>
              <a:ext cx="4859057" cy="4653861"/>
            </a:xfrm>
            <a:prstGeom prst="rect">
              <a:avLst/>
            </a:prstGeom>
          </p:spPr>
        </p:pic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425ECABD-2568-A949-A259-373678EE2B82}"/>
                </a:ext>
              </a:extLst>
            </p:cNvPr>
            <p:cNvSpPr/>
            <p:nvPr/>
          </p:nvSpPr>
          <p:spPr>
            <a:xfrm>
              <a:off x="5753576" y="1056260"/>
              <a:ext cx="805966" cy="805966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左上</a:t>
              </a:r>
              <a:r>
                <a:rPr kumimoji="1"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50px</a:t>
              </a:r>
              <a:endPara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995CBF90-B404-7B4D-81F5-72A0F35024DA}"/>
                </a:ext>
              </a:extLst>
            </p:cNvPr>
            <p:cNvSpPr/>
            <p:nvPr/>
          </p:nvSpPr>
          <p:spPr>
            <a:xfrm>
              <a:off x="9323953" y="1049137"/>
              <a:ext cx="543527" cy="54352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kumimoji="1" lang="zh-CN" altLang="en-US" sz="105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96D1372-588A-5D4E-99C5-FBCB061531B8}"/>
                </a:ext>
              </a:extLst>
            </p:cNvPr>
            <p:cNvSpPr/>
            <p:nvPr/>
          </p:nvSpPr>
          <p:spPr>
            <a:xfrm>
              <a:off x="9329586" y="1086339"/>
              <a:ext cx="60998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zh-CN" altLang="en-US" sz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右上</a:t>
              </a:r>
              <a:r>
                <a:rPr kumimoji="1" lang="en-US" altLang="zh-CN" sz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30px</a:t>
              </a:r>
              <a:endParaRPr kumimoji="1"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3748AF9E-D8B8-B64A-BC3C-3B0DA5222161}"/>
                </a:ext>
              </a:extLst>
            </p:cNvPr>
            <p:cNvSpPr/>
            <p:nvPr/>
          </p:nvSpPr>
          <p:spPr>
            <a:xfrm>
              <a:off x="5753576" y="2887706"/>
              <a:ext cx="2284413" cy="228441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左下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150px</a:t>
              </a:r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2ED28485-EE2F-7342-AED6-F26AC58CE694}"/>
                </a:ext>
              </a:extLst>
            </p:cNvPr>
            <p:cNvSpPr/>
            <p:nvPr/>
          </p:nvSpPr>
          <p:spPr>
            <a:xfrm>
              <a:off x="8647257" y="3951896"/>
              <a:ext cx="1220223" cy="1220223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右下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80px</a:t>
              </a:r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FB8F6CF2-36B6-0645-8C45-B74B83D0923A}"/>
              </a:ext>
            </a:extLst>
          </p:cNvPr>
          <p:cNvSpPr/>
          <p:nvPr/>
        </p:nvSpPr>
        <p:spPr>
          <a:xfrm>
            <a:off x="5834272" y="1974433"/>
            <a:ext cx="5881478" cy="10156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圆角样式如同</a:t>
            </a:r>
            <a:r>
              <a:rPr lang="en-US" altLang="zh-CN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margin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一样，可以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单独对每个边角的小圆设置一个不一样的半径值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，这样我们就可以利用圆角样式设计出各式各样的图形出来</a:t>
            </a:r>
            <a:endParaRPr lang="en-US" altLang="zh-CN" sz="2000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9933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7" y="425450"/>
            <a:ext cx="5792333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圆角样式</a:t>
            </a:r>
            <a:r>
              <a:rPr lang="en-US" altLang="zh-CN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border-radius</a:t>
            </a:r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的样式值格式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C9D935-4A32-C348-ACC4-2E3DB341A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87" y="1713852"/>
            <a:ext cx="3847050" cy="220787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E59E183-6C55-524A-A93C-DB6D8615C9F3}"/>
              </a:ext>
            </a:extLst>
          </p:cNvPr>
          <p:cNvSpPr/>
          <p:nvPr/>
        </p:nvSpPr>
        <p:spPr>
          <a:xfrm>
            <a:off x="0" y="4750778"/>
            <a:ext cx="39868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单个属性值</a:t>
            </a:r>
            <a:endParaRPr lang="en-US" altLang="zh-CN" b="1" dirty="0">
              <a:solidFill>
                <a:srgbClr val="2C3F5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" altLang="zh-C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Border-radius</a:t>
            </a:r>
            <a:r>
              <a:rPr lang="zh-CN" altLang="e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" altLang="zh-C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50px; </a:t>
            </a:r>
            <a:br>
              <a:rPr lang="en" altLang="zh-C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单个属性值：四个小圆的半径相同；</a:t>
            </a:r>
            <a:endParaRPr lang="zh-CN" altLang="en-US" b="1" i="0" dirty="0">
              <a:solidFill>
                <a:srgbClr val="2C3F5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D97BBB3-27DA-FA49-BD91-65E3A2409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953" y="1084547"/>
            <a:ext cx="3428093" cy="346850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CCD8CD2-AD95-6F42-BCE2-1E280EBF8B2B}"/>
              </a:ext>
            </a:extLst>
          </p:cNvPr>
          <p:cNvSpPr/>
          <p:nvPr/>
        </p:nvSpPr>
        <p:spPr>
          <a:xfrm>
            <a:off x="4135781" y="4750778"/>
            <a:ext cx="433965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两个属性值</a:t>
            </a:r>
          </a:p>
          <a:p>
            <a:pPr algn="ctr"/>
            <a:r>
              <a:rPr lang="en" altLang="zh-CN" b="1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Border-radius</a:t>
            </a:r>
            <a:r>
              <a:rPr lang="zh-CN" altLang="en" b="1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" altLang="zh-CN" b="1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50px 130px; </a:t>
            </a:r>
            <a:br>
              <a:rPr lang="en" altLang="zh-CN" b="1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b="1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两</a:t>
            </a:r>
            <a:r>
              <a:rPr lang="zh-CN" altLang="en-US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个属性值：左上与右下，左下与右上；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A8EBFC6-F33C-414F-A1BE-9BFADE8A1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781" y="1131678"/>
            <a:ext cx="3428093" cy="3421372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7717C02F-1E79-8A48-90AC-90DC174A6FBA}"/>
              </a:ext>
            </a:extLst>
          </p:cNvPr>
          <p:cNvSpPr/>
          <p:nvPr/>
        </p:nvSpPr>
        <p:spPr>
          <a:xfrm>
            <a:off x="8165078" y="4717578"/>
            <a:ext cx="427815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三个属性值</a:t>
            </a:r>
          </a:p>
          <a:p>
            <a:pPr algn="ctr"/>
            <a:r>
              <a:rPr lang="en" altLang="zh-C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Border-radius</a:t>
            </a:r>
            <a:r>
              <a:rPr lang="zh-CN" altLang="e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" altLang="zh-C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50px 130px 150px; </a:t>
            </a:r>
            <a:br>
              <a:rPr lang="en" altLang="zh-C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两个属性值：左上 右上与左下 右下</a:t>
            </a:r>
          </a:p>
        </p:txBody>
      </p:sp>
    </p:spTree>
    <p:extLst>
      <p:ext uri="{BB962C8B-B14F-4D97-AF65-F5344CB8AC3E}">
        <p14:creationId xmlns:p14="http://schemas.microsoft.com/office/powerpoint/2010/main" val="1441535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7" y="425450"/>
            <a:ext cx="5792333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圆角样式</a:t>
            </a:r>
            <a:r>
              <a:rPr lang="en-US" altLang="zh-CN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border-radius</a:t>
            </a:r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的单例型写法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3669304-11EA-5B47-9824-8F342B1ED345}"/>
              </a:ext>
            </a:extLst>
          </p:cNvPr>
          <p:cNvSpPr/>
          <p:nvPr/>
        </p:nvSpPr>
        <p:spPr>
          <a:xfrm>
            <a:off x="5495925" y="2502643"/>
            <a:ext cx="71689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border-top-left-radius:</a:t>
            </a:r>
            <a:r>
              <a:rPr lang="en-US" altLang="zh-C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50px</a:t>
            </a:r>
            <a:r>
              <a:rPr lang="en" altLang="zh-C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  <a:r>
              <a:rPr lang="en-US" altLang="zh-C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*左上角小圆半径*</a:t>
            </a:r>
            <a:r>
              <a:rPr lang="en-US" altLang="zh-C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" altLang="zh-C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r>
              <a:rPr lang="en" altLang="zh-C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border-top-right-radius:</a:t>
            </a:r>
            <a:r>
              <a:rPr lang="en-US" altLang="zh-C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30px</a:t>
            </a:r>
            <a:r>
              <a:rPr lang="en" altLang="zh-C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; </a:t>
            </a:r>
            <a:r>
              <a:rPr lang="en-US" altLang="zh-C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*右上角小圆半径*</a:t>
            </a:r>
            <a:r>
              <a:rPr lang="en-US" altLang="zh-C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" altLang="zh-C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r>
              <a:rPr lang="en" altLang="zh-C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border-bottom-right-radius:</a:t>
            </a:r>
            <a:r>
              <a:rPr lang="en-US" altLang="zh-C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80px</a:t>
            </a:r>
            <a:r>
              <a:rPr lang="en" altLang="zh-C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; </a:t>
            </a:r>
            <a:r>
              <a:rPr lang="en-US" altLang="zh-C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*右下角小圆半径*</a:t>
            </a:r>
            <a:r>
              <a:rPr lang="en-US" altLang="zh-C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" altLang="zh-C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r>
              <a:rPr lang="en" altLang="zh-C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border-bottom-left-radius:</a:t>
            </a:r>
            <a:r>
              <a:rPr lang="en-US" altLang="zh-C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150px</a:t>
            </a:r>
            <a:r>
              <a:rPr lang="en" altLang="zh-C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  <a:r>
              <a:rPr lang="en-US" altLang="zh-C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/</a:t>
            </a:r>
            <a:r>
              <a:rPr lang="zh-CN" altLang="en-US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*左下角小圆半径*</a:t>
            </a:r>
            <a:r>
              <a:rPr lang="en-US" altLang="zh-C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" altLang="zh-CN" b="1" dirty="0">
                <a:solidFill>
                  <a:srgbClr val="2C3F5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b="1" dirty="0">
              <a:solidFill>
                <a:srgbClr val="2C3F5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75B8360-13E7-CA46-A27D-9E9936987815}"/>
              </a:ext>
            </a:extLst>
          </p:cNvPr>
          <p:cNvGrpSpPr/>
          <p:nvPr/>
        </p:nvGrpSpPr>
        <p:grpSpPr>
          <a:xfrm>
            <a:off x="548640" y="1102069"/>
            <a:ext cx="4859057" cy="4653861"/>
            <a:chOff x="5486211" y="886967"/>
            <a:chExt cx="4859057" cy="4653861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96AC5E7-7F7D-2544-A89C-AA2CCD197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6211" y="886967"/>
              <a:ext cx="4859057" cy="4653861"/>
            </a:xfrm>
            <a:prstGeom prst="rect">
              <a:avLst/>
            </a:prstGeom>
          </p:spPr>
        </p:pic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A5821D6E-7424-AC47-8C70-3EEE5316DA74}"/>
                </a:ext>
              </a:extLst>
            </p:cNvPr>
            <p:cNvSpPr/>
            <p:nvPr/>
          </p:nvSpPr>
          <p:spPr>
            <a:xfrm>
              <a:off x="5753576" y="1056260"/>
              <a:ext cx="805966" cy="805966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左上</a:t>
              </a:r>
              <a:r>
                <a:rPr kumimoji="1"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50px</a:t>
              </a:r>
              <a:endPara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83AE8297-B986-1A45-BBD5-0A6D55186759}"/>
                </a:ext>
              </a:extLst>
            </p:cNvPr>
            <p:cNvSpPr/>
            <p:nvPr/>
          </p:nvSpPr>
          <p:spPr>
            <a:xfrm>
              <a:off x="9323953" y="1049137"/>
              <a:ext cx="543527" cy="54352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kumimoji="1" lang="zh-CN" altLang="en-US" sz="105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157DAA4-9403-0E44-A9CE-A7B3FEC15BC6}"/>
                </a:ext>
              </a:extLst>
            </p:cNvPr>
            <p:cNvSpPr/>
            <p:nvPr/>
          </p:nvSpPr>
          <p:spPr>
            <a:xfrm>
              <a:off x="9329586" y="1086339"/>
              <a:ext cx="60998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zh-CN" altLang="en-US" sz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右上</a:t>
              </a:r>
              <a:r>
                <a:rPr kumimoji="1" lang="en-US" altLang="zh-CN" sz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30px</a:t>
              </a:r>
              <a:endParaRPr kumimoji="1" lang="zh-CN" altLang="en-US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A68D59FA-C5D4-3C4D-8C2C-18542E0EDB97}"/>
                </a:ext>
              </a:extLst>
            </p:cNvPr>
            <p:cNvSpPr/>
            <p:nvPr/>
          </p:nvSpPr>
          <p:spPr>
            <a:xfrm>
              <a:off x="5753576" y="2887706"/>
              <a:ext cx="2284413" cy="228441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左下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150px</a:t>
              </a:r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A249C12-80DC-7D44-BFFB-EB284D1E616A}"/>
                </a:ext>
              </a:extLst>
            </p:cNvPr>
            <p:cNvSpPr/>
            <p:nvPr/>
          </p:nvSpPr>
          <p:spPr>
            <a:xfrm>
              <a:off x="8647257" y="3951896"/>
              <a:ext cx="1220223" cy="1220223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右下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80px</a:t>
              </a:r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8950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5612</TotalTime>
  <Words>1199</Words>
  <Application>Microsoft Office PowerPoint</Application>
  <PresentationFormat>宽屏</PresentationFormat>
  <Paragraphs>107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9" baseType="lpstr">
      <vt:lpstr>Microsoft YaHei</vt:lpstr>
      <vt:lpstr>Microsoft YaHei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keywords>http://www.ypppt.com/</cp:keywords>
  <dc:description>http://www.ypppt.com/</dc:description>
  <cp:lastModifiedBy>李 云云</cp:lastModifiedBy>
  <cp:revision>958</cp:revision>
  <dcterms:created xsi:type="dcterms:W3CDTF">2015-05-06T06:15:02Z</dcterms:created>
  <dcterms:modified xsi:type="dcterms:W3CDTF">2019-12-03T06:29:33Z</dcterms:modified>
</cp:coreProperties>
</file>